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2" r:id="rId3"/>
    <p:sldId id="271" r:id="rId4"/>
    <p:sldId id="258" r:id="rId5"/>
    <p:sldId id="321" r:id="rId6"/>
    <p:sldId id="328" r:id="rId7"/>
    <p:sldId id="276" r:id="rId8"/>
    <p:sldId id="322" r:id="rId9"/>
    <p:sldId id="320" r:id="rId10"/>
    <p:sldId id="324" r:id="rId11"/>
    <p:sldId id="270" r:id="rId12"/>
    <p:sldId id="273" r:id="rId13"/>
    <p:sldId id="259" r:id="rId14"/>
    <p:sldId id="290" r:id="rId15"/>
    <p:sldId id="304" r:id="rId16"/>
    <p:sldId id="303" r:id="rId17"/>
    <p:sldId id="302" r:id="rId18"/>
    <p:sldId id="319" r:id="rId19"/>
    <p:sldId id="293" r:id="rId20"/>
    <p:sldId id="330" r:id="rId21"/>
    <p:sldId id="331" r:id="rId22"/>
    <p:sldId id="305" r:id="rId23"/>
    <p:sldId id="306" r:id="rId24"/>
    <p:sldId id="307" r:id="rId25"/>
    <p:sldId id="308" r:id="rId26"/>
    <p:sldId id="291" r:id="rId27"/>
    <p:sldId id="292" r:id="rId28"/>
    <p:sldId id="294" r:id="rId29"/>
    <p:sldId id="332" r:id="rId30"/>
    <p:sldId id="333" r:id="rId31"/>
    <p:sldId id="296" r:id="rId32"/>
    <p:sldId id="309" r:id="rId33"/>
    <p:sldId id="297" r:id="rId34"/>
    <p:sldId id="299" r:id="rId35"/>
    <p:sldId id="300" r:id="rId36"/>
    <p:sldId id="311" r:id="rId37"/>
    <p:sldId id="310" r:id="rId38"/>
    <p:sldId id="295" r:id="rId39"/>
    <p:sldId id="334" r:id="rId40"/>
    <p:sldId id="313" r:id="rId41"/>
    <p:sldId id="278" r:id="rId42"/>
    <p:sldId id="279" r:id="rId43"/>
    <p:sldId id="277" r:id="rId44"/>
    <p:sldId id="289" r:id="rId45"/>
    <p:sldId id="314" r:id="rId46"/>
    <p:sldId id="280" r:id="rId47"/>
    <p:sldId id="315" r:id="rId48"/>
    <p:sldId id="316" r:id="rId49"/>
    <p:sldId id="317" r:id="rId50"/>
    <p:sldId id="318" r:id="rId51"/>
    <p:sldId id="329" r:id="rId52"/>
    <p:sldId id="327" r:id="rId53"/>
    <p:sldId id="323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9BFB"/>
    <a:srgbClr val="D7E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9" autoAdjust="0"/>
    <p:restoredTop sz="94660"/>
  </p:normalViewPr>
  <p:slideViewPr>
    <p:cSldViewPr snapToGrid="0">
      <p:cViewPr varScale="1">
        <p:scale>
          <a:sx n="99" d="100"/>
          <a:sy n="99" d="100"/>
        </p:scale>
        <p:origin x="7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28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69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12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79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94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59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49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55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642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6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2024-12-17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07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sv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26.png"/><Relationship Id="rId16" Type="http://schemas.openxmlformats.org/officeDocument/2006/relationships/image" Target="../media/image40.svg"/><Relationship Id="rId20" Type="http://schemas.openxmlformats.org/officeDocument/2006/relationships/image" Target="../media/image44.sv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9.svg"/><Relationship Id="rId15" Type="http://schemas.openxmlformats.org/officeDocument/2006/relationships/image" Target="../media/image39.png"/><Relationship Id="rId23" Type="http://schemas.openxmlformats.org/officeDocument/2006/relationships/image" Target="../media/image47.sv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B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742E4FC-8974-7118-27FD-9F5D1718BC93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781BD3A1-4EEA-33FA-696C-DE0B77C55AC5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rgbClr val="D7EBFE"/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A4DC37-F833-9640-B1A1-30486EC28302}"/>
                </a:ext>
              </a:extLst>
            </p:cNvPr>
            <p:cNvSpPr/>
            <p:nvPr/>
          </p:nvSpPr>
          <p:spPr>
            <a:xfrm>
              <a:off x="210312" y="903360"/>
              <a:ext cx="11981688" cy="5954640"/>
            </a:xfrm>
            <a:prstGeom prst="rect">
              <a:avLst/>
            </a:prstGeom>
            <a:blipFill>
              <a:blip r:embed="rId2">
                <a:alphaModFix amt="85000"/>
              </a:blip>
              <a:stretch>
                <a:fillRect/>
              </a:stretch>
            </a:blip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D70B5C-5145-5D19-D824-12868EE78337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ECD4827-3FCD-C45E-4E83-25C0AB7FD34A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DAA3A66-8DC1-CD9E-F182-917D6FC04636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A0AE891-535D-09A8-842D-730EBBA940C4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9D85C861-AC7E-DD16-D406-C69AE520BDF6}"/>
                </a:ext>
              </a:extLst>
            </p:cNvPr>
            <p:cNvSpPr/>
            <p:nvPr/>
          </p:nvSpPr>
          <p:spPr>
            <a:xfrm>
              <a:off x="3581781" y="215169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2AA92B16-19AD-835D-A17A-C1E305282B4C}"/>
                </a:ext>
              </a:extLst>
            </p:cNvPr>
            <p:cNvSpPr/>
            <p:nvPr/>
          </p:nvSpPr>
          <p:spPr>
            <a:xfrm>
              <a:off x="971550" y="215170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000" kern="0" dirty="0" err="1">
                  <a:solidFill>
                    <a:srgbClr val="44546A"/>
                  </a:solidFill>
                </a:rPr>
                <a:t>Ezen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Book Store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A511521-584E-F1C8-D22C-7E7B5814057D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a typeface="Tmon몬소리 Black" panose="02000A03000000000000" pitchFamily="2" charset="-127"/>
                </a:rPr>
                <a:t>http://ezbook.stroe</a:t>
              </a:r>
              <a:endPara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42B1DB8-3979-430E-DED2-01DE57E06738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C7B6BF4E-343C-8788-7835-04D0DA80FCFE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덧셈 기호 25">
                <a:extLst>
                  <a:ext uri="{FF2B5EF4-FFF2-40B4-BE49-F238E27FC236}">
                    <a16:creationId xmlns:a16="http://schemas.microsoft.com/office/drawing/2014/main" id="{5141F18E-3C32-3DA6-C5DB-826D35113491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4469A2B4-CA7A-00C4-245E-79091EEFFF40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562D29C2-D1B9-9509-982C-A43D6F7BA73A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D7E01AA-A34B-E4E7-0F7A-B81E0F0CAF92}"/>
              </a:ext>
            </a:extLst>
          </p:cNvPr>
          <p:cNvGrpSpPr/>
          <p:nvPr/>
        </p:nvGrpSpPr>
        <p:grpSpPr>
          <a:xfrm>
            <a:off x="2849498" y="2960371"/>
            <a:ext cx="7413507" cy="535304"/>
            <a:chOff x="2982849" y="2760346"/>
            <a:chExt cx="6226302" cy="4495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3ADB386-F0D5-993F-044E-1B07F5773986}"/>
                </a:ext>
              </a:extLst>
            </p:cNvPr>
            <p:cNvSpPr/>
            <p:nvPr/>
          </p:nvSpPr>
          <p:spPr>
            <a:xfrm>
              <a:off x="2982849" y="2760346"/>
              <a:ext cx="6226302" cy="4495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800" b="1" i="1" kern="0" dirty="0" err="1">
                  <a:ln w="15875">
                    <a:noFill/>
                  </a:ln>
                  <a:solidFill>
                    <a:srgbClr val="489BFB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Ezen</a:t>
              </a:r>
              <a:r>
                <a:rPr lang="en-US" altLang="ko-KR" sz="2800" b="1" i="1" kern="0" dirty="0">
                  <a:ln w="15875">
                    <a:noFill/>
                  </a:ln>
                  <a:solidFill>
                    <a:srgbClr val="489BFB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Book Store</a:t>
              </a:r>
              <a:r>
                <a:rPr lang="ko-KR" altLang="en-US" sz="2800" b="1" i="1" kern="0" dirty="0">
                  <a:ln w="15875">
                    <a:noFill/>
                  </a:ln>
                  <a:solidFill>
                    <a:srgbClr val="489BFB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ko-KR" altLang="en-US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김태현</a:t>
              </a:r>
              <a:r>
                <a:rPr lang="en-US" altLang="ko-KR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정재환</a:t>
              </a:r>
              <a:r>
                <a:rPr lang="en-US" altLang="ko-KR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900" i="1" kern="0" dirty="0" err="1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채윤성</a:t>
              </a:r>
              <a:r>
                <a:rPr lang="en-US" altLang="ko-KR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이정인</a:t>
              </a:r>
              <a:r>
                <a:rPr lang="en-US" altLang="ko-KR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900" i="1" kern="0" dirty="0" err="1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황예주</a:t>
              </a:r>
              <a:endParaRPr lang="ko-KR" altLang="en-US" sz="2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309D59A-6BE9-8697-72C2-877E4AF288EE}"/>
                </a:ext>
              </a:extLst>
            </p:cNvPr>
            <p:cNvGrpSpPr/>
            <p:nvPr/>
          </p:nvGrpSpPr>
          <p:grpSpPr>
            <a:xfrm>
              <a:off x="8785289" y="2809875"/>
              <a:ext cx="346234" cy="346234"/>
              <a:chOff x="3379542" y="471487"/>
              <a:chExt cx="192333" cy="192333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09120449-707B-3686-B4ED-79F0C2522AC9}"/>
                  </a:ext>
                </a:extLst>
              </p:cNvPr>
              <p:cNvSpPr/>
              <p:nvPr/>
            </p:nvSpPr>
            <p:spPr>
              <a:xfrm>
                <a:off x="3379542" y="471487"/>
                <a:ext cx="192333" cy="192333"/>
              </a:xfrm>
              <a:prstGeom prst="ellipse">
                <a:avLst/>
              </a:prstGeom>
              <a:solidFill>
                <a:srgbClr val="489BFB"/>
              </a:solidFill>
              <a:ln w="28575" cmpd="dbl">
                <a:solidFill>
                  <a:srgbClr val="489BFB"/>
                </a:solidFill>
              </a:ln>
              <a:effectLst>
                <a:outerShdw blurRad="190500" dist="38100" dir="5400000" algn="t" rotWithShape="0">
                  <a:srgbClr val="489BFB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10">
                <a:extLst>
                  <a:ext uri="{FF2B5EF4-FFF2-40B4-BE49-F238E27FC236}">
                    <a16:creationId xmlns:a16="http://schemas.microsoft.com/office/drawing/2014/main" id="{F700FCF9-9830-EF47-3B37-1E6141A3FC38}"/>
                  </a:ext>
                </a:extLst>
              </p:cNvPr>
              <p:cNvSpPr/>
              <p:nvPr/>
            </p:nvSpPr>
            <p:spPr>
              <a:xfrm>
                <a:off x="3415976" y="513504"/>
                <a:ext cx="109755" cy="108004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489BF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E97000-B367-E9ED-6339-B3F22DB99DBA}"/>
              </a:ext>
            </a:extLst>
          </p:cNvPr>
          <p:cNvSpPr/>
          <p:nvPr/>
        </p:nvSpPr>
        <p:spPr>
          <a:xfrm>
            <a:off x="2060209" y="2960371"/>
            <a:ext cx="535304" cy="535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E9F3FC"/>
              </a:gs>
              <a:gs pos="85000">
                <a:srgbClr val="4E5DA7"/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7" name="그래픽 6" descr="서적 윤곽선">
            <a:extLst>
              <a:ext uri="{FF2B5EF4-FFF2-40B4-BE49-F238E27FC236}">
                <a16:creationId xmlns:a16="http://schemas.microsoft.com/office/drawing/2014/main" id="{7627E47B-5215-B1ED-6ACD-C045752CF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9261" y="3027582"/>
            <a:ext cx="457200" cy="457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72F4E11-28A2-FE61-AC35-1124F3F90DEC}"/>
              </a:ext>
            </a:extLst>
          </p:cNvPr>
          <p:cNvSpPr/>
          <p:nvPr/>
        </p:nvSpPr>
        <p:spPr>
          <a:xfrm>
            <a:off x="4878017" y="4000699"/>
            <a:ext cx="2646277" cy="3967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489BFB"/>
            </a:solidFill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b="1" kern="0" dirty="0">
                <a:ln w="15875">
                  <a:noFill/>
                </a:ln>
                <a:solidFill>
                  <a:srgbClr val="489BF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http://ezbook.store</a:t>
            </a:r>
            <a:endParaRPr lang="ko-KR" altLang="en-US" sz="1600" b="1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10DDBF-378B-5610-FDB6-7475D4B5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1CE7316-5B76-40DC-23BA-1C2EAF852BB9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01F24F0-8A0C-3865-8953-9407DE2F51E6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Architecture Diagram -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흐름도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1DB2983-4645-7D4F-394B-C91EEF98720F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461B1FC-8AFC-D79E-D492-8E693679B7F7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2EF97B2C-FDC6-B9FB-3382-2F37991F074E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8312133-1499-D9E1-1300-43AEC27DBF8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Process</a:t>
            </a:r>
            <a:endParaRPr lang="ko-KR" altLang="en-US" sz="11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D83B7D-079D-41D5-2B7D-8BAE3AA8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15" y="1318053"/>
            <a:ext cx="8770252" cy="49068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B3576B-7819-A226-2EF5-F39528D13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96" y="1785241"/>
            <a:ext cx="5611008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84135B-E3E7-DCCF-65C4-469695F90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4D36B07-4895-B4AF-6820-4F2E7D7EBB4C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662531F-89D8-76F7-3CCA-9BA827DAD45D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ERD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26EF3A-FCF7-57FB-9BD8-6865C2B3D35B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05B075D-845B-4863-0E19-90D330816CE9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EBEB2A04-BE26-8A8B-2B6D-93C423ABD632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D5F9D2-DA96-7027-3464-953162AEE53D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Process</a:t>
            </a:r>
            <a:endParaRPr lang="ko-KR" altLang="en-US" sz="11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940C3FD8-452D-7254-DBCC-515D393D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89" y="1146089"/>
            <a:ext cx="8211563" cy="54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92AB2E-9303-2DA8-C861-136C989F1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F7B5FAA-B6AB-BA2D-03ED-96575F6AE396}"/>
              </a:ext>
            </a:extLst>
          </p:cNvPr>
          <p:cNvGrpSpPr/>
          <p:nvPr/>
        </p:nvGrpSpPr>
        <p:grpSpPr>
          <a:xfrm>
            <a:off x="5433820" y="2559687"/>
            <a:ext cx="1324360" cy="1537311"/>
            <a:chOff x="5433820" y="2474589"/>
            <a:chExt cx="1324360" cy="15373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C0F5BDB-16E1-A65E-2DC2-B05EC1A7D266}"/>
                </a:ext>
              </a:extLst>
            </p:cNvPr>
            <p:cNvSpPr/>
            <p:nvPr/>
          </p:nvSpPr>
          <p:spPr>
            <a:xfrm>
              <a:off x="5514456" y="3557608"/>
              <a:ext cx="1163088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Design</a:t>
              </a:r>
            </a:p>
          </p:txBody>
        </p:sp>
        <p:pic>
          <p:nvPicPr>
            <p:cNvPr id="4" name="그래픽 3" descr="UI UX 단색으로 채워진">
              <a:extLst>
                <a:ext uri="{FF2B5EF4-FFF2-40B4-BE49-F238E27FC236}">
                  <a16:creationId xmlns:a16="http://schemas.microsoft.com/office/drawing/2014/main" id="{FC8F1B0B-0845-4C68-C205-63F0D11D0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33820" y="2474589"/>
              <a:ext cx="1324360" cy="1324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559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header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6A9603-503B-4C8A-B526-2CB7E98F7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35" y="1131674"/>
            <a:ext cx="6383473" cy="1881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9C09A7-CA6F-4C9F-BD53-D0E40D92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501" y="3300293"/>
            <a:ext cx="8596740" cy="881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1CFBDC-1C7B-4DF9-BD88-90C2B4A9C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693" y="5578655"/>
            <a:ext cx="3234196" cy="8887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A2B934-46E2-48E1-837E-8116D0997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507" y="5437619"/>
            <a:ext cx="2988662" cy="11104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C245EA-A30C-4215-A973-D9185730F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01" y="4265611"/>
            <a:ext cx="8596740" cy="9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9ABFE-0A3C-16DC-F283-A79A37A9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25102AC-13B2-52F6-C286-40C2609DAB50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DA96A0-0924-87DF-2E28-B9C213B8200E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footer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FF151E-3EA5-476F-C1CE-9B078FB0CB42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32E5115-C7F0-865A-2465-169F95ED28BB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77F960DA-5893-4BBB-B48A-DB3066DBBC7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88D9BC-ED4C-B32D-6694-549DC69912AB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03968B-1263-4BE0-A8BB-5D2F08BCA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24" y="4043990"/>
            <a:ext cx="7841411" cy="1648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5DB001-478B-42B1-9F3D-0D41AEFC0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24" y="1445431"/>
            <a:ext cx="8399952" cy="221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9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7C093-BE2F-34B9-753A-92ED31DD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FA1B-82D4-16A4-3AC8-E7B4B24505C4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00CA96-AD5F-BA53-B271-A9B362EA4803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Main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C06AD7-87C6-44F4-0A7B-EEE08978666E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59376C-5F22-F7CF-536C-100EEF64A8C7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FA554BDE-FC86-6524-5B15-46C90C3882B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5F1CFB-6DC0-3972-9A46-7B398214DAD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64CD0A-AFD4-4794-9AFF-801D705FB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010" y="1196183"/>
            <a:ext cx="3553321" cy="47033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794069-C848-4194-83AC-6DE7D505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1065278"/>
            <a:ext cx="4844565" cy="53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7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9ABFE-0A3C-16DC-F283-A79A37A9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25102AC-13B2-52F6-C286-40C2609DAB50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DA96A0-0924-87DF-2E28-B9C213B8200E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signup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FF151E-3EA5-476F-C1CE-9B078FB0CB42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32E5115-C7F0-865A-2465-169F95ED28BB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77F960DA-5893-4BBB-B48A-DB3066DBBC7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88D9BC-ED4C-B32D-6694-549DC69912AB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82ECE-D5DE-4205-8324-4E0DA3AD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81" y="1390296"/>
            <a:ext cx="2169453" cy="19171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512C22-DB9F-4299-9AC6-1F607C8FD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734" y="1390296"/>
            <a:ext cx="2169453" cy="37499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9EC205-D378-4F15-8090-1CEB06581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044" y="1390296"/>
            <a:ext cx="2450212" cy="12885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2367A9-6145-4A55-8FA0-D3200A155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888" y="1065279"/>
            <a:ext cx="3052861" cy="249707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26A158-C0D3-4350-A5CF-98CBF751A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888" y="3792317"/>
            <a:ext cx="3086531" cy="269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6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9ABFE-0A3C-16DC-F283-A79A37A9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25102AC-13B2-52F6-C286-40C2609DAB50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DA96A0-0924-87DF-2E28-B9C213B8200E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Login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FF151E-3EA5-476F-C1CE-9B078FB0CB42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32E5115-C7F0-865A-2465-169F95ED28BB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77F960DA-5893-4BBB-B48A-DB3066DBBC7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88D9BC-ED4C-B32D-6694-549DC69912AB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47B7D0-4382-4468-846F-95E25907D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33372"/>
            <a:ext cx="4916864" cy="342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351510-B518-4622-9642-EE247B1B3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2" y="1166395"/>
            <a:ext cx="4231601" cy="51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9ABFE-0A3C-16DC-F283-A79A37A9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25102AC-13B2-52F6-C286-40C2609DAB50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DA96A0-0924-87DF-2E28-B9C213B8200E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 err="1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FindByIdPassword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FF151E-3EA5-476F-C1CE-9B078FB0CB42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32E5115-C7F0-865A-2465-169F95ED28BB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77F960DA-5893-4BBB-B48A-DB3066DBBC7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88D9BC-ED4C-B32D-6694-549DC69912AB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1D0D77-6B3E-4201-9D82-48A0204C3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49" y="1266523"/>
            <a:ext cx="4107609" cy="4983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F41DBE-9853-45EA-B0E5-9CFFF5B2C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00" y="1201646"/>
            <a:ext cx="3227219" cy="24500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888629-0768-44E2-84AD-A8C200AF4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01" y="3917545"/>
            <a:ext cx="3118418" cy="24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8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 err="1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Mypage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 –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유저 정보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55550-F253-4159-9F5F-1591E25C3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693" y="1581135"/>
            <a:ext cx="3695348" cy="3543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8A8498-B91B-4052-87CD-C6A96C80D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" y="1442729"/>
            <a:ext cx="3762900" cy="4410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ADD48B-0383-41AB-BA54-82CCB90C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513" y="1812036"/>
            <a:ext cx="1540350" cy="32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9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B8A13-9858-C9B8-A914-F52D83A1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C2F210E5-90EC-E0F7-798D-9FFB8EE86382}"/>
              </a:ext>
            </a:extLst>
          </p:cNvPr>
          <p:cNvGrpSpPr/>
          <p:nvPr/>
        </p:nvGrpSpPr>
        <p:grpSpPr>
          <a:xfrm>
            <a:off x="5499028" y="2659954"/>
            <a:ext cx="1193943" cy="1519042"/>
            <a:chOff x="5499028" y="2832028"/>
            <a:chExt cx="1193943" cy="151904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B6450DC-AC7B-2FD0-FD68-AC45D99CB7D7}"/>
                </a:ext>
              </a:extLst>
            </p:cNvPr>
            <p:cNvSpPr/>
            <p:nvPr/>
          </p:nvSpPr>
          <p:spPr>
            <a:xfrm>
              <a:off x="5514456" y="3896778"/>
              <a:ext cx="1163088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Process</a:t>
              </a:r>
            </a:p>
          </p:txBody>
        </p:sp>
        <p:pic>
          <p:nvPicPr>
            <p:cNvPr id="11" name="그래픽 10" descr="워크플로 단색으로 채워진">
              <a:extLst>
                <a:ext uri="{FF2B5EF4-FFF2-40B4-BE49-F238E27FC236}">
                  <a16:creationId xmlns:a16="http://schemas.microsoft.com/office/drawing/2014/main" id="{D5955758-E81B-75E3-CA6D-6FD1982E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9028" y="2832028"/>
              <a:ext cx="1193943" cy="1193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61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7C093-BE2F-34B9-753A-92ED31DD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FA1B-82D4-16A4-3AC8-E7B4B24505C4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00CA96-AD5F-BA53-B271-A9B362EA4803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Local Register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및 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Login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시연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C06AD7-87C6-44F4-0A7B-EEE08978666E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59376C-5F22-F7CF-536C-100EEF64A8C7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FA554BDE-FC86-6524-5B15-46C90C3882B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5F1CFB-6DC0-3972-9A46-7B398214DAD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로컬 로그인">
            <a:hlinkClick r:id="" action="ppaction://media"/>
            <a:extLst>
              <a:ext uri="{FF2B5EF4-FFF2-40B4-BE49-F238E27FC236}">
                <a16:creationId xmlns:a16="http://schemas.microsoft.com/office/drawing/2014/main" id="{75332116-4394-48D7-9C20-1F971ECACE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6353" y="1190445"/>
            <a:ext cx="9317038" cy="52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9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80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7C093-BE2F-34B9-753A-92ED31DD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FA1B-82D4-16A4-3AC8-E7B4B24505C4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00CA96-AD5F-BA53-B271-A9B362EA4803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SNS Register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및 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Login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시연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C06AD7-87C6-44F4-0A7B-EEE08978666E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59376C-5F22-F7CF-536C-100EEF64A8C7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FA554BDE-FC86-6524-5B15-46C90C3882B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5F1CFB-6DC0-3972-9A46-7B398214DAD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소셜 로그인">
            <a:hlinkClick r:id="" action="ppaction://media"/>
            <a:extLst>
              <a:ext uri="{FF2B5EF4-FFF2-40B4-BE49-F238E27FC236}">
                <a16:creationId xmlns:a16="http://schemas.microsoft.com/office/drawing/2014/main" id="{51A9154C-397D-4C73-B9AC-0BFFE5292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62125" y="1056140"/>
            <a:ext cx="9467750" cy="53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5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39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13D5B-9D81-94DE-9AA7-3FB75C79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7B54F89-8FC7-E716-EEFB-861DCE749EAB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E4E3AC-5418-D6C0-AF99-1AB7E9DD7CFA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Product list by category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039EA3-9238-E5D4-C760-97052A368935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09E82D-29D7-714C-73AD-9E76F474CE4E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54B9B082-EF89-5EDD-8E52-B9E0C03C16E6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B7379E-449C-FDBF-F6BD-468DAAF97CD2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6FF15A-6B57-430F-8A1A-325773DDA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872" y="1251636"/>
            <a:ext cx="3100826" cy="52310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07A7C9-806C-4D29-BF32-47E0AB5E6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960" y="1722512"/>
            <a:ext cx="354379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Product list by search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55E22-D440-43A6-8EEA-1BAC27AD6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965" y="1676400"/>
            <a:ext cx="2996135" cy="39433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D48BEB-D37A-4540-9D99-0AC59934A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443" y="1676400"/>
            <a:ext cx="3677163" cy="4248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56F2B1-4752-4DB4-A665-11D51CC3F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738" y="1676400"/>
            <a:ext cx="1547729" cy="13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1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Product Detail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E68149-FEFB-4301-93CA-BF58E352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930" y="1962150"/>
            <a:ext cx="4983106" cy="381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79AB81-B394-4CD1-B75D-088D0BF6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64" y="1590674"/>
            <a:ext cx="3816602" cy="469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Cart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9589D-D90D-4819-8CA5-08D78264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16" y="1647515"/>
            <a:ext cx="3715268" cy="44392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BA1272-9CDD-467A-8114-1341A83A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95" y="1571625"/>
            <a:ext cx="5299693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Order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2801DA-DFC4-474C-B007-56F68994F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462" y="1781175"/>
            <a:ext cx="5079356" cy="4171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AAF56B-183B-4C3C-A095-802021DB3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42" y="1590066"/>
            <a:ext cx="3696216" cy="43630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B8A6E1-B6F8-44C2-8429-C2A7CECDC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672" y="1980902"/>
            <a:ext cx="1139539" cy="221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Payment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063CA4-B8C4-4792-9786-47C696E1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20" y="1857375"/>
            <a:ext cx="8098076" cy="401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7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 err="1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Mypage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 -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주문내역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8A8498-B91B-4052-87CD-C6A96C80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60" y="1442729"/>
            <a:ext cx="3762900" cy="4410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ADD48B-0383-41AB-BA54-82CCB90C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13" y="1812036"/>
            <a:ext cx="1540350" cy="32339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BADA5E-2AD4-4649-A84C-411F4D7C2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87" y="1248175"/>
            <a:ext cx="5686927" cy="20662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452002-6F45-45E4-A634-3A1F32B7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00" y="3115618"/>
            <a:ext cx="4961363" cy="350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7C093-BE2F-34B9-753A-92ED31DD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FA1B-82D4-16A4-3AC8-E7B4B24505C4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00CA96-AD5F-BA53-B271-A9B362EA4803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상품 검색 및 주문 시연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C06AD7-87C6-44F4-0A7B-EEE08978666E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59376C-5F22-F7CF-536C-100EEF64A8C7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FA554BDE-FC86-6524-5B15-46C90C3882B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5F1CFB-6DC0-3972-9A46-7B398214DAD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상품 선택 결제">
            <a:hlinkClick r:id="" action="ppaction://media"/>
            <a:extLst>
              <a:ext uri="{FF2B5EF4-FFF2-40B4-BE49-F238E27FC236}">
                <a16:creationId xmlns:a16="http://schemas.microsoft.com/office/drawing/2014/main" id="{BDAC9AC0-6F07-4760-BEAE-759C812DB9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224" y="1065278"/>
            <a:ext cx="9583552" cy="539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1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3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C1C39-ACBF-D23E-508A-4617C4651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402162-95D5-9133-78E8-8E742D40576F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3973036-41E2-F28F-C7E6-233331B8D561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역할 분담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262086-706D-469C-3319-EC4E7A69518B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DA3AFC9-E966-EF6A-9349-0C237385A9FD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7AD62B87-FD05-0257-153D-57BF4B89D06F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DF4005D-7282-4B8B-B518-573D061F45D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Process</a:t>
            </a:r>
            <a:endParaRPr lang="ko-KR" altLang="en-US" sz="11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9408C9-D951-91EC-CE62-0116D7047F40}"/>
              </a:ext>
            </a:extLst>
          </p:cNvPr>
          <p:cNvGrpSpPr/>
          <p:nvPr/>
        </p:nvGrpSpPr>
        <p:grpSpPr>
          <a:xfrm>
            <a:off x="4826309" y="3141769"/>
            <a:ext cx="3059790" cy="469090"/>
            <a:chOff x="4826309" y="3141769"/>
            <a:chExt cx="3059790" cy="46909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180BDB3-AE97-8122-43EB-7E7F987ED0E6}"/>
                </a:ext>
              </a:extLst>
            </p:cNvPr>
            <p:cNvCxnSpPr>
              <a:cxnSpLocks/>
            </p:cNvCxnSpPr>
            <p:nvPr/>
          </p:nvCxnSpPr>
          <p:spPr>
            <a:xfrm>
              <a:off x="4826309" y="3141769"/>
              <a:ext cx="0" cy="4690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345A18F7-4FDB-8A42-C0CE-66A507BCE3DC}"/>
                </a:ext>
              </a:extLst>
            </p:cNvPr>
            <p:cNvCxnSpPr>
              <a:cxnSpLocks/>
            </p:cNvCxnSpPr>
            <p:nvPr/>
          </p:nvCxnSpPr>
          <p:spPr>
            <a:xfrm>
              <a:off x="7886099" y="3141769"/>
              <a:ext cx="0" cy="4690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7580E6D-34DC-CDD0-83CE-1B46C1EC8D5E}"/>
              </a:ext>
            </a:extLst>
          </p:cNvPr>
          <p:cNvCxnSpPr>
            <a:cxnSpLocks/>
          </p:cNvCxnSpPr>
          <p:nvPr/>
        </p:nvCxnSpPr>
        <p:spPr>
          <a:xfrm>
            <a:off x="4809856" y="3140424"/>
            <a:ext cx="15098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D62AF75-A380-9FD9-2F46-C484C2E97865}"/>
              </a:ext>
            </a:extLst>
          </p:cNvPr>
          <p:cNvCxnSpPr>
            <a:cxnSpLocks/>
          </p:cNvCxnSpPr>
          <p:nvPr/>
        </p:nvCxnSpPr>
        <p:spPr>
          <a:xfrm>
            <a:off x="6319737" y="2671334"/>
            <a:ext cx="0" cy="4690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E11C3BF-3CE3-5A82-7E9E-C7E7A0689E6D}"/>
              </a:ext>
            </a:extLst>
          </p:cNvPr>
          <p:cNvGrpSpPr/>
          <p:nvPr/>
        </p:nvGrpSpPr>
        <p:grpSpPr>
          <a:xfrm>
            <a:off x="3754180" y="3610859"/>
            <a:ext cx="2108357" cy="2089629"/>
            <a:chOff x="3754180" y="3610859"/>
            <a:chExt cx="2108357" cy="208962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C1381982-9E8C-572D-80D9-7037C45AE566}"/>
                </a:ext>
              </a:extLst>
            </p:cNvPr>
            <p:cNvSpPr/>
            <p:nvPr/>
          </p:nvSpPr>
          <p:spPr>
            <a:xfrm>
              <a:off x="3754180" y="4079949"/>
              <a:ext cx="2075935" cy="1223689"/>
            </a:xfrm>
            <a:prstGeom prst="roundRect">
              <a:avLst/>
            </a:prstGeom>
            <a:solidFill>
              <a:srgbClr val="D7EBFE"/>
            </a:solidFill>
            <a:ln>
              <a:solidFill>
                <a:srgbClr val="489BF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래픽 29" descr="사용자 단색으로 채워진">
              <a:extLst>
                <a:ext uri="{FF2B5EF4-FFF2-40B4-BE49-F238E27FC236}">
                  <a16:creationId xmlns:a16="http://schemas.microsoft.com/office/drawing/2014/main" id="{D2220AD4-5B1D-E21D-F910-C66E28511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86602" y="4079949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사용자 단색으로 채워진">
              <a:extLst>
                <a:ext uri="{FF2B5EF4-FFF2-40B4-BE49-F238E27FC236}">
                  <a16:creationId xmlns:a16="http://schemas.microsoft.com/office/drawing/2014/main" id="{F6F6F274-2D2C-3859-7C2D-FBDDC35C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48137" y="4079949"/>
              <a:ext cx="914400" cy="9144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914D473-D0FA-4EC6-40BE-C8285AEC314F}"/>
                </a:ext>
              </a:extLst>
            </p:cNvPr>
            <p:cNvSpPr/>
            <p:nvPr/>
          </p:nvSpPr>
          <p:spPr>
            <a:xfrm>
              <a:off x="3841967" y="4807406"/>
              <a:ext cx="80366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정재환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097E646-FFA7-5AD3-3B92-06D8DBD99F9E}"/>
                </a:ext>
              </a:extLst>
            </p:cNvPr>
            <p:cNvSpPr/>
            <p:nvPr/>
          </p:nvSpPr>
          <p:spPr>
            <a:xfrm>
              <a:off x="5003502" y="4807406"/>
              <a:ext cx="80366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황예주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23A78B0-6F4C-4286-1C7B-9A8339C3DCCB}"/>
                </a:ext>
              </a:extLst>
            </p:cNvPr>
            <p:cNvCxnSpPr>
              <a:cxnSpLocks/>
            </p:cNvCxnSpPr>
            <p:nvPr/>
          </p:nvCxnSpPr>
          <p:spPr>
            <a:xfrm>
              <a:off x="4227587" y="3610859"/>
              <a:ext cx="119096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CE80646-1E97-4897-1D89-FFBE5F46397C}"/>
                </a:ext>
              </a:extLst>
            </p:cNvPr>
            <p:cNvCxnSpPr>
              <a:cxnSpLocks/>
            </p:cNvCxnSpPr>
            <p:nvPr/>
          </p:nvCxnSpPr>
          <p:spPr>
            <a:xfrm>
              <a:off x="5405336" y="3610859"/>
              <a:ext cx="0" cy="4690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F7B4ACA-2206-F7C2-52F7-1419DA70E618}"/>
                </a:ext>
              </a:extLst>
            </p:cNvPr>
            <p:cNvCxnSpPr>
              <a:cxnSpLocks/>
            </p:cNvCxnSpPr>
            <p:nvPr/>
          </p:nvCxnSpPr>
          <p:spPr>
            <a:xfrm>
              <a:off x="4237315" y="3610859"/>
              <a:ext cx="0" cy="4690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A8B8E70-8C9C-F37E-53B0-58361802131C}"/>
                </a:ext>
              </a:extLst>
            </p:cNvPr>
            <p:cNvSpPr/>
            <p:nvPr/>
          </p:nvSpPr>
          <p:spPr>
            <a:xfrm>
              <a:off x="4299167" y="5326603"/>
              <a:ext cx="80366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Front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D4AF3B2-7D4D-CE7C-8E90-9EDA8346BAB6}"/>
              </a:ext>
            </a:extLst>
          </p:cNvPr>
          <p:cNvGrpSpPr/>
          <p:nvPr/>
        </p:nvGrpSpPr>
        <p:grpSpPr>
          <a:xfrm>
            <a:off x="6776937" y="3610859"/>
            <a:ext cx="2075935" cy="2089629"/>
            <a:chOff x="6776937" y="3610859"/>
            <a:chExt cx="2075935" cy="208962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B08249B9-54F8-0FB7-FBFB-CBF23B5AD701}"/>
                </a:ext>
              </a:extLst>
            </p:cNvPr>
            <p:cNvSpPr/>
            <p:nvPr/>
          </p:nvSpPr>
          <p:spPr>
            <a:xfrm>
              <a:off x="6776937" y="4079948"/>
              <a:ext cx="2075935" cy="1223689"/>
            </a:xfrm>
            <a:prstGeom prst="roundRect">
              <a:avLst/>
            </a:prstGeom>
            <a:solidFill>
              <a:srgbClr val="D7EBFE"/>
            </a:solidFill>
            <a:ln>
              <a:solidFill>
                <a:srgbClr val="489BF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래픽 31" descr="사용자 단색으로 채워진">
              <a:extLst>
                <a:ext uri="{FF2B5EF4-FFF2-40B4-BE49-F238E27FC236}">
                  <a16:creationId xmlns:a16="http://schemas.microsoft.com/office/drawing/2014/main" id="{949FBC41-BF7F-5E4E-0D4C-9C359A146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776937" y="4079949"/>
              <a:ext cx="914400" cy="914400"/>
            </a:xfrm>
            <a:prstGeom prst="rect">
              <a:avLst/>
            </a:prstGeom>
          </p:spPr>
        </p:pic>
        <p:pic>
          <p:nvPicPr>
            <p:cNvPr id="33" name="그래픽 32" descr="사용자 단색으로 채워진">
              <a:extLst>
                <a:ext uri="{FF2B5EF4-FFF2-40B4-BE49-F238E27FC236}">
                  <a16:creationId xmlns:a16="http://schemas.microsoft.com/office/drawing/2014/main" id="{63238FA2-15D7-F40B-ACE7-FB7F0CD59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585" y="4079949"/>
              <a:ext cx="914400" cy="91440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A1986B-B698-AB5B-75FF-325B1C4ADC15}"/>
                </a:ext>
              </a:extLst>
            </p:cNvPr>
            <p:cNvSpPr/>
            <p:nvPr/>
          </p:nvSpPr>
          <p:spPr>
            <a:xfrm>
              <a:off x="6832302" y="4807406"/>
              <a:ext cx="80366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채윤성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EA24007-4DA8-2A97-2EBF-C0827DD4E839}"/>
                </a:ext>
              </a:extLst>
            </p:cNvPr>
            <p:cNvSpPr/>
            <p:nvPr/>
          </p:nvSpPr>
          <p:spPr>
            <a:xfrm>
              <a:off x="7947950" y="4807406"/>
              <a:ext cx="80366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이정인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A8764CF-ED56-5175-0066-B68405D5744D}"/>
                </a:ext>
              </a:extLst>
            </p:cNvPr>
            <p:cNvCxnSpPr>
              <a:cxnSpLocks/>
            </p:cNvCxnSpPr>
            <p:nvPr/>
          </p:nvCxnSpPr>
          <p:spPr>
            <a:xfrm>
              <a:off x="7234136" y="3610859"/>
              <a:ext cx="119096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82831A-DC7F-DE30-63E3-7F3E637BE5E4}"/>
                </a:ext>
              </a:extLst>
            </p:cNvPr>
            <p:cNvCxnSpPr>
              <a:cxnSpLocks/>
            </p:cNvCxnSpPr>
            <p:nvPr/>
          </p:nvCxnSpPr>
          <p:spPr>
            <a:xfrm>
              <a:off x="8411885" y="3610859"/>
              <a:ext cx="0" cy="4690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3C720FF-00EB-D2F3-A36A-0ADDB9FBE1B4}"/>
                </a:ext>
              </a:extLst>
            </p:cNvPr>
            <p:cNvCxnSpPr>
              <a:cxnSpLocks/>
            </p:cNvCxnSpPr>
            <p:nvPr/>
          </p:nvCxnSpPr>
          <p:spPr>
            <a:xfrm>
              <a:off x="7243864" y="3610859"/>
              <a:ext cx="0" cy="46909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4BBF315-E595-4A6C-9811-B05CB181FD72}"/>
                </a:ext>
              </a:extLst>
            </p:cNvPr>
            <p:cNvSpPr/>
            <p:nvPr/>
          </p:nvSpPr>
          <p:spPr>
            <a:xfrm>
              <a:off x="7412929" y="5326603"/>
              <a:ext cx="80366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Back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E5CE1E5-67CC-5A42-FBBD-CC2437AC8861}"/>
              </a:ext>
            </a:extLst>
          </p:cNvPr>
          <p:cNvGrpSpPr/>
          <p:nvPr/>
        </p:nvGrpSpPr>
        <p:grpSpPr>
          <a:xfrm>
            <a:off x="5862537" y="1450400"/>
            <a:ext cx="914400" cy="1196545"/>
            <a:chOff x="5862537" y="1450400"/>
            <a:chExt cx="914400" cy="1196545"/>
          </a:xfrm>
        </p:grpSpPr>
        <p:pic>
          <p:nvPicPr>
            <p:cNvPr id="29" name="그래픽 28" descr="사용자 단색으로 채워진">
              <a:extLst>
                <a:ext uri="{FF2B5EF4-FFF2-40B4-BE49-F238E27FC236}">
                  <a16:creationId xmlns:a16="http://schemas.microsoft.com/office/drawing/2014/main" id="{1D3C4552-195D-6B9B-B6C3-2B3F60F9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62537" y="1450400"/>
              <a:ext cx="914400" cy="9144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BD7F356-8291-D1FF-E957-CAE07411B375}"/>
                </a:ext>
              </a:extLst>
            </p:cNvPr>
            <p:cNvSpPr/>
            <p:nvPr/>
          </p:nvSpPr>
          <p:spPr>
            <a:xfrm>
              <a:off x="5917902" y="2273060"/>
              <a:ext cx="80366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김태현</a:t>
              </a:r>
              <a:endPara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FA113BA-8BF1-1CAD-07BC-D9DB83F3D568}"/>
                </a:ext>
              </a:extLst>
            </p:cNvPr>
            <p:cNvSpPr/>
            <p:nvPr/>
          </p:nvSpPr>
          <p:spPr>
            <a:xfrm>
              <a:off x="5931082" y="1891421"/>
              <a:ext cx="803669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srgbClr val="D7EBFE"/>
                  </a:solidFill>
                </a:rPr>
                <a:t>Leader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831DC7C-84EF-6684-321E-0D254CE631A3}"/>
              </a:ext>
            </a:extLst>
          </p:cNvPr>
          <p:cNvCxnSpPr>
            <a:cxnSpLocks/>
          </p:cNvCxnSpPr>
          <p:nvPr/>
        </p:nvCxnSpPr>
        <p:spPr>
          <a:xfrm>
            <a:off x="6319737" y="3145300"/>
            <a:ext cx="15728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9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7C093-BE2F-34B9-753A-92ED31DD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FA1B-82D4-16A4-3AC8-E7B4B24505C4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00CA96-AD5F-BA53-B271-A9B362EA4803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구매 확정 및 리뷰 작성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C06AD7-87C6-44F4-0A7B-EEE08978666E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59376C-5F22-F7CF-536C-100EEF64A8C7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FA554BDE-FC86-6524-5B15-46C90C3882B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5F1CFB-6DC0-3972-9A46-7B398214DAD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배송 확정 리뷰작성">
            <a:hlinkClick r:id="" action="ppaction://media"/>
            <a:extLst>
              <a:ext uri="{FF2B5EF4-FFF2-40B4-BE49-F238E27FC236}">
                <a16:creationId xmlns:a16="http://schemas.microsoft.com/office/drawing/2014/main" id="{AB013F3F-50C5-4D75-A9DA-C0F0A00EC4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0247" y="1303784"/>
            <a:ext cx="9451505" cy="531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5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83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Customer Service - 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공지사항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E4D08E-75D4-40B1-98EA-80F9A834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841" y="1795206"/>
            <a:ext cx="3172268" cy="36676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BBEF51-D46C-4A2E-B5CC-2434F7E3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500" y="1658745"/>
            <a:ext cx="5039425" cy="37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Customer Service - 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공지사항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-Detail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E4D08E-75D4-40B1-98EA-80F9A834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16" y="1928302"/>
            <a:ext cx="3172268" cy="3667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95BD212-3504-4D5B-8626-EED221DC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851" y="1395159"/>
            <a:ext cx="4753733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1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Customer Service - 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자주 묻는 질문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627A5-9FDF-45BE-AC2D-FFCCE4247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543" y="1905001"/>
            <a:ext cx="5605154" cy="3371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A89065-A981-4EB1-9227-3963EBB1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41" y="1795206"/>
            <a:ext cx="3172268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Customer Service - 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이용약관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214772-E1C8-4CD2-BEE8-B0BD538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79" y="1238812"/>
            <a:ext cx="5459717" cy="50673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2512CDF-721B-4724-8B0C-41E11F785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21" y="1438837"/>
            <a:ext cx="3651918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2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Events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9C49A4-D113-4DD6-9FAB-CBF6CF45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42" y="1314831"/>
            <a:ext cx="4417518" cy="5305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E30B8C-B789-4AC5-A37A-E173C4543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1314831"/>
            <a:ext cx="5581650" cy="25347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C2DACCF-514C-4B71-870A-C56414E10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3983771"/>
            <a:ext cx="5728508" cy="25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Events-Detail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98CC6-5BD4-4A20-9FB9-3B1999349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120" y="1412366"/>
            <a:ext cx="7032929" cy="48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Customer Service - 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문의하기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9705A4-FD23-4A94-980D-33F17D479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2655" y="4060224"/>
            <a:ext cx="2400966" cy="18297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E3BADAC-42C4-43E8-A1C5-398AFAE0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02" y="1966478"/>
            <a:ext cx="2601750" cy="36149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30E994-F58B-484D-8C13-C9016B7C7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996" y="4128587"/>
            <a:ext cx="2666248" cy="17614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E26865A-E394-476A-B479-F1CE36F95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560" y="1230945"/>
            <a:ext cx="5077632" cy="25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 err="1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Mypage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 -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문의하기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8A8498-B91B-4052-87CD-C6A96C80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0" y="1442729"/>
            <a:ext cx="3762900" cy="44106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8ADD48B-0383-41AB-BA54-82CCB90C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563" y="1812036"/>
            <a:ext cx="1540350" cy="3233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E6D7B5-315F-49DA-9134-ADE034909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45" y="2385563"/>
            <a:ext cx="5517095" cy="26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8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7C093-BE2F-34B9-753A-92ED31DD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FA1B-82D4-16A4-3AC8-E7B4B24505C4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00CA96-AD5F-BA53-B271-A9B362EA4803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문의하기 시연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C06AD7-87C6-44F4-0A7B-EEE08978666E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59376C-5F22-F7CF-536C-100EEF64A8C7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FA554BDE-FC86-6524-5B15-46C90C3882B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5F1CFB-6DC0-3972-9A46-7B398214DAD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문의하기">
            <a:hlinkClick r:id="" action="ppaction://media"/>
            <a:extLst>
              <a:ext uri="{FF2B5EF4-FFF2-40B4-BE49-F238E27FC236}">
                <a16:creationId xmlns:a16="http://schemas.microsoft.com/office/drawing/2014/main" id="{FE3DE558-37E4-4747-A362-B391F92E70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392" y="1182558"/>
            <a:ext cx="9545216" cy="536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3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7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진행 과정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Process</a:t>
            </a:r>
            <a:endParaRPr lang="ko-KR" altLang="en-US" sz="11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7219AB3-9223-1613-3514-0F89F0CF2D10}"/>
              </a:ext>
            </a:extLst>
          </p:cNvPr>
          <p:cNvGrpSpPr/>
          <p:nvPr/>
        </p:nvGrpSpPr>
        <p:grpSpPr>
          <a:xfrm>
            <a:off x="782886" y="2760655"/>
            <a:ext cx="2009869" cy="2009869"/>
            <a:chOff x="782886" y="2760655"/>
            <a:chExt cx="2009869" cy="2009869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E77045D-0FC7-A398-4615-3BACAB40F5D9}"/>
                </a:ext>
              </a:extLst>
            </p:cNvPr>
            <p:cNvGrpSpPr/>
            <p:nvPr/>
          </p:nvGrpSpPr>
          <p:grpSpPr>
            <a:xfrm>
              <a:off x="782886" y="2760655"/>
              <a:ext cx="2009869" cy="2009869"/>
              <a:chOff x="1910827" y="2549152"/>
              <a:chExt cx="2009869" cy="2009869"/>
            </a:xfrm>
          </p:grpSpPr>
          <p:sp>
            <p:nvSpPr>
              <p:cNvPr id="21" name="눈물 방울 20">
                <a:extLst>
                  <a:ext uri="{FF2B5EF4-FFF2-40B4-BE49-F238E27FC236}">
                    <a16:creationId xmlns:a16="http://schemas.microsoft.com/office/drawing/2014/main" id="{83D50C55-B551-EA87-6283-95040C138C25}"/>
                  </a:ext>
                </a:extLst>
              </p:cNvPr>
              <p:cNvSpPr/>
              <p:nvPr/>
            </p:nvSpPr>
            <p:spPr>
              <a:xfrm rot="2700000">
                <a:off x="1910827" y="2549152"/>
                <a:ext cx="2009869" cy="2009869"/>
              </a:xfrm>
              <a:prstGeom prst="teardrop">
                <a:avLst/>
              </a:prstGeom>
              <a:solidFill>
                <a:srgbClr val="D7EBFE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D8AA9797-0668-96A2-846F-67F13D5A201A}"/>
                  </a:ext>
                </a:extLst>
              </p:cNvPr>
              <p:cNvSpPr/>
              <p:nvPr/>
            </p:nvSpPr>
            <p:spPr>
              <a:xfrm>
                <a:off x="2148461" y="2786786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en-US" altLang="ko-KR" sz="1200" b="1" dirty="0">
                    <a:solidFill>
                      <a:srgbClr val="4E5D70"/>
                    </a:solidFill>
                  </a:rPr>
                  <a:t>Planning</a:t>
                </a:r>
              </a:p>
            </p:txBody>
          </p:sp>
        </p:grp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1D84851-C314-2B18-A855-152EDCB42BA6}"/>
                </a:ext>
              </a:extLst>
            </p:cNvPr>
            <p:cNvSpPr/>
            <p:nvPr/>
          </p:nvSpPr>
          <p:spPr>
            <a:xfrm>
              <a:off x="974129" y="2951898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B99EEC8-1204-B9B3-F586-0F11ED9297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6410" y="3256548"/>
              <a:ext cx="278879" cy="342386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489B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AB84F6-45C8-197E-236D-DD3CC2EBF225}"/>
              </a:ext>
            </a:extLst>
          </p:cNvPr>
          <p:cNvGrpSpPr/>
          <p:nvPr/>
        </p:nvGrpSpPr>
        <p:grpSpPr>
          <a:xfrm>
            <a:off x="11175132" y="3518160"/>
            <a:ext cx="481626" cy="481626"/>
            <a:chOff x="8060346" y="1488344"/>
            <a:chExt cx="257859" cy="257859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752A1C5D-23E1-BA23-A655-ECDB0A580FAA}"/>
                </a:ext>
              </a:extLst>
            </p:cNvPr>
            <p:cNvSpPr/>
            <p:nvPr/>
          </p:nvSpPr>
          <p:spPr>
            <a:xfrm>
              <a:off x="8060346" y="1488344"/>
              <a:ext cx="257859" cy="257859"/>
            </a:xfrm>
            <a:prstGeom prst="ellipse">
              <a:avLst/>
            </a:prstGeom>
            <a:solidFill>
              <a:srgbClr val="D7EBFE"/>
            </a:solidFill>
            <a:ln w="3175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869BBDE-16AB-42A3-83AB-B60D93C0F7CF}"/>
                </a:ext>
              </a:extLst>
            </p:cNvPr>
            <p:cNvSpPr/>
            <p:nvPr/>
          </p:nvSpPr>
          <p:spPr>
            <a:xfrm>
              <a:off x="8099730" y="1556751"/>
              <a:ext cx="179090" cy="121045"/>
            </a:xfrm>
            <a:custGeom>
              <a:avLst/>
              <a:gdLst>
                <a:gd name="connsiteX0" fmla="*/ 0 w 123825"/>
                <a:gd name="connsiteY0" fmla="*/ 19050 h 76200"/>
                <a:gd name="connsiteX1" fmla="*/ 47625 w 123825"/>
                <a:gd name="connsiteY1" fmla="*/ 76200 h 76200"/>
                <a:gd name="connsiteX2" fmla="*/ 123825 w 123825"/>
                <a:gd name="connsiteY2" fmla="*/ 0 h 76200"/>
                <a:gd name="connsiteX0" fmla="*/ 0 w 112741"/>
                <a:gd name="connsiteY0" fmla="*/ 37061 h 76200"/>
                <a:gd name="connsiteX1" fmla="*/ 36541 w 112741"/>
                <a:gd name="connsiteY1" fmla="*/ 76200 h 76200"/>
                <a:gd name="connsiteX2" fmla="*/ 112741 w 11274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741" h="76200">
                  <a:moveTo>
                    <a:pt x="0" y="37061"/>
                  </a:moveTo>
                  <a:lnTo>
                    <a:pt x="36541" y="76200"/>
                  </a:lnTo>
                  <a:lnTo>
                    <a:pt x="112741" y="0"/>
                  </a:lnTo>
                </a:path>
              </a:pathLst>
            </a:custGeom>
            <a:noFill/>
            <a:ln w="31750">
              <a:solidFill>
                <a:srgbClr val="489B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A330E67C-60C5-9C52-5706-2C423C7F70D6}"/>
              </a:ext>
            </a:extLst>
          </p:cNvPr>
          <p:cNvGrpSpPr/>
          <p:nvPr/>
        </p:nvGrpSpPr>
        <p:grpSpPr>
          <a:xfrm>
            <a:off x="2721048" y="2760656"/>
            <a:ext cx="2009869" cy="2009869"/>
            <a:chOff x="2721048" y="2760656"/>
            <a:chExt cx="2009869" cy="200986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62D5D29-995F-CE31-BA48-91E38CB82028}"/>
                </a:ext>
              </a:extLst>
            </p:cNvPr>
            <p:cNvGrpSpPr/>
            <p:nvPr/>
          </p:nvGrpSpPr>
          <p:grpSpPr>
            <a:xfrm>
              <a:off x="2721048" y="2760656"/>
              <a:ext cx="2009869" cy="2009869"/>
              <a:chOff x="3848989" y="2549153"/>
              <a:chExt cx="2009869" cy="2009869"/>
            </a:xfrm>
          </p:grpSpPr>
          <p:sp>
            <p:nvSpPr>
              <p:cNvPr id="18" name="눈물 방울 17">
                <a:extLst>
                  <a:ext uri="{FF2B5EF4-FFF2-40B4-BE49-F238E27FC236}">
                    <a16:creationId xmlns:a16="http://schemas.microsoft.com/office/drawing/2014/main" id="{D54DF2F0-CB71-867E-4707-3A81D1D3B012}"/>
                  </a:ext>
                </a:extLst>
              </p:cNvPr>
              <p:cNvSpPr/>
              <p:nvPr/>
            </p:nvSpPr>
            <p:spPr>
              <a:xfrm rot="2700000">
                <a:off x="3848989" y="2549153"/>
                <a:ext cx="2009869" cy="2009869"/>
              </a:xfrm>
              <a:prstGeom prst="teardrop">
                <a:avLst/>
              </a:prstGeom>
              <a:solidFill>
                <a:srgbClr val="D7EBFE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FF268FC-F673-87A2-82CC-6D0C42DBB90F}"/>
                  </a:ext>
                </a:extLst>
              </p:cNvPr>
              <p:cNvSpPr/>
              <p:nvPr/>
            </p:nvSpPr>
            <p:spPr>
              <a:xfrm>
                <a:off x="4086623" y="2786787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en-US" altLang="ko-KR" sz="1200" b="1" dirty="0">
                    <a:solidFill>
                      <a:srgbClr val="4E5D70"/>
                    </a:solidFill>
                  </a:rPr>
                  <a:t>Layout Design</a:t>
                </a: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11BD5F0-0CB1-6365-449A-5FB571BBAF9E}"/>
                </a:ext>
              </a:extLst>
            </p:cNvPr>
            <p:cNvSpPr/>
            <p:nvPr/>
          </p:nvSpPr>
          <p:spPr>
            <a:xfrm>
              <a:off x="2912291" y="2951899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55" name="그래픽 54" descr="UI UX 단색으로 채워진">
              <a:extLst>
                <a:ext uri="{FF2B5EF4-FFF2-40B4-BE49-F238E27FC236}">
                  <a16:creationId xmlns:a16="http://schemas.microsoft.com/office/drawing/2014/main" id="{0DD92CC1-E2BD-9B8B-70A2-D6EA6A115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16286" y="3210883"/>
              <a:ext cx="409405" cy="409405"/>
            </a:xfrm>
            <a:prstGeom prst="rect">
              <a:avLst/>
            </a:prstGeom>
          </p:spPr>
        </p:pic>
      </p:grpSp>
      <p:pic>
        <p:nvPicPr>
          <p:cNvPr id="59" name="그래픽 58" descr="아이디어를 가진 사람 단색으로 채워진">
            <a:extLst>
              <a:ext uri="{FF2B5EF4-FFF2-40B4-BE49-F238E27FC236}">
                <a16:creationId xmlns:a16="http://schemas.microsoft.com/office/drawing/2014/main" id="{3B7D59E7-E003-BF5B-1624-CA62526E1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1483" y="1869602"/>
            <a:ext cx="789279" cy="789279"/>
          </a:xfrm>
          <a:prstGeom prst="rect">
            <a:avLst/>
          </a:prstGeom>
        </p:spPr>
      </p:pic>
      <p:grpSp>
        <p:nvGrpSpPr>
          <p:cNvPr id="87" name="그룹 86">
            <a:extLst>
              <a:ext uri="{FF2B5EF4-FFF2-40B4-BE49-F238E27FC236}">
                <a16:creationId xmlns:a16="http://schemas.microsoft.com/office/drawing/2014/main" id="{96845712-109D-7B99-1BC1-43DAC06C3F48}"/>
              </a:ext>
            </a:extLst>
          </p:cNvPr>
          <p:cNvGrpSpPr/>
          <p:nvPr/>
        </p:nvGrpSpPr>
        <p:grpSpPr>
          <a:xfrm>
            <a:off x="4656990" y="2741041"/>
            <a:ext cx="2009869" cy="2009869"/>
            <a:chOff x="4656990" y="2741041"/>
            <a:chExt cx="2009869" cy="200986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C9F3773-816E-C9BC-E370-ADADA27CD1BB}"/>
                </a:ext>
              </a:extLst>
            </p:cNvPr>
            <p:cNvGrpSpPr/>
            <p:nvPr/>
          </p:nvGrpSpPr>
          <p:grpSpPr>
            <a:xfrm>
              <a:off x="4656990" y="2741041"/>
              <a:ext cx="2009869" cy="2009869"/>
              <a:chOff x="3848989" y="2549153"/>
              <a:chExt cx="2009869" cy="2009869"/>
            </a:xfrm>
          </p:grpSpPr>
          <p:sp>
            <p:nvSpPr>
              <p:cNvPr id="15" name="눈물 방울 14">
                <a:extLst>
                  <a:ext uri="{FF2B5EF4-FFF2-40B4-BE49-F238E27FC236}">
                    <a16:creationId xmlns:a16="http://schemas.microsoft.com/office/drawing/2014/main" id="{5866CE7D-2559-445C-DB73-3905625FC655}"/>
                  </a:ext>
                </a:extLst>
              </p:cNvPr>
              <p:cNvSpPr/>
              <p:nvPr/>
            </p:nvSpPr>
            <p:spPr>
              <a:xfrm rot="2700000">
                <a:off x="3848989" y="2549153"/>
                <a:ext cx="2009869" cy="2009869"/>
              </a:xfrm>
              <a:prstGeom prst="teardrop">
                <a:avLst/>
              </a:prstGeom>
              <a:solidFill>
                <a:srgbClr val="D7EBFE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ADAD2B99-41CC-FE55-5CA4-96C8B7523A9C}"/>
                  </a:ext>
                </a:extLst>
              </p:cNvPr>
              <p:cNvSpPr/>
              <p:nvPr/>
            </p:nvSpPr>
            <p:spPr>
              <a:xfrm>
                <a:off x="4086623" y="2786787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en-US" altLang="ko-KR" sz="1200" b="1" dirty="0">
                    <a:solidFill>
                      <a:srgbClr val="4E5D70"/>
                    </a:solidFill>
                  </a:rPr>
                  <a:t>Development</a:t>
                </a: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887B4CD-1502-08EE-C113-BC13109E0F96}"/>
                </a:ext>
              </a:extLst>
            </p:cNvPr>
            <p:cNvSpPr/>
            <p:nvPr/>
          </p:nvSpPr>
          <p:spPr>
            <a:xfrm>
              <a:off x="4848233" y="2932284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61" name="그래픽 60" descr="원격 학습 수학 단색으로 채워진">
              <a:extLst>
                <a:ext uri="{FF2B5EF4-FFF2-40B4-BE49-F238E27FC236}">
                  <a16:creationId xmlns:a16="http://schemas.microsoft.com/office/drawing/2014/main" id="{48E625FC-A511-372D-F84C-35EB22FDA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49916" y="3208275"/>
              <a:ext cx="438932" cy="438932"/>
            </a:xfrm>
            <a:prstGeom prst="rect">
              <a:avLst/>
            </a:prstGeom>
          </p:spPr>
        </p:pic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546CD90-190E-5DF3-6B54-74971AAEC028}"/>
              </a:ext>
            </a:extLst>
          </p:cNvPr>
          <p:cNvGrpSpPr/>
          <p:nvPr/>
        </p:nvGrpSpPr>
        <p:grpSpPr>
          <a:xfrm>
            <a:off x="8511176" y="2730818"/>
            <a:ext cx="2009869" cy="2009869"/>
            <a:chOff x="8511176" y="2730818"/>
            <a:chExt cx="2009869" cy="200986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6929274-2B18-D61D-7482-807767649566}"/>
                </a:ext>
              </a:extLst>
            </p:cNvPr>
            <p:cNvGrpSpPr/>
            <p:nvPr/>
          </p:nvGrpSpPr>
          <p:grpSpPr>
            <a:xfrm>
              <a:off x="8511176" y="2730818"/>
              <a:ext cx="2009869" cy="2009869"/>
              <a:chOff x="3848989" y="2549153"/>
              <a:chExt cx="2009869" cy="2009869"/>
            </a:xfrm>
          </p:grpSpPr>
          <p:sp>
            <p:nvSpPr>
              <p:cNvPr id="3" name="눈물 방울 2">
                <a:extLst>
                  <a:ext uri="{FF2B5EF4-FFF2-40B4-BE49-F238E27FC236}">
                    <a16:creationId xmlns:a16="http://schemas.microsoft.com/office/drawing/2014/main" id="{F2C2335A-6221-673F-9762-E0C145D542D7}"/>
                  </a:ext>
                </a:extLst>
              </p:cNvPr>
              <p:cNvSpPr/>
              <p:nvPr/>
            </p:nvSpPr>
            <p:spPr>
              <a:xfrm rot="2700000">
                <a:off x="3848989" y="2549153"/>
                <a:ext cx="2009869" cy="2009869"/>
              </a:xfrm>
              <a:prstGeom prst="teardrop">
                <a:avLst/>
              </a:prstGeom>
              <a:solidFill>
                <a:srgbClr val="489BFB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209776F-7D89-C07A-3A9A-7E6F63C89DAD}"/>
                  </a:ext>
                </a:extLst>
              </p:cNvPr>
              <p:cNvSpPr/>
              <p:nvPr/>
            </p:nvSpPr>
            <p:spPr>
              <a:xfrm>
                <a:off x="4086623" y="2786787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en-US" altLang="ko-KR" sz="1200" b="1" dirty="0">
                    <a:solidFill>
                      <a:srgbClr val="4E5D70"/>
                    </a:solidFill>
                  </a:rPr>
                  <a:t>Present</a:t>
                </a:r>
              </a:p>
            </p:txBody>
          </p:sp>
        </p:grp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5BA4438-F007-520C-1040-BF9D36562B64}"/>
                </a:ext>
              </a:extLst>
            </p:cNvPr>
            <p:cNvSpPr/>
            <p:nvPr/>
          </p:nvSpPr>
          <p:spPr>
            <a:xfrm>
              <a:off x="8702419" y="2922061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pic>
          <p:nvPicPr>
            <p:cNvPr id="63" name="그래픽 62" descr="교사 단색으로 채워진">
              <a:extLst>
                <a:ext uri="{FF2B5EF4-FFF2-40B4-BE49-F238E27FC236}">
                  <a16:creationId xmlns:a16="http://schemas.microsoft.com/office/drawing/2014/main" id="{1DD9BDCB-34B3-A695-7FD9-EDE2157A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60950" y="3160426"/>
              <a:ext cx="510317" cy="510317"/>
            </a:xfrm>
            <a:prstGeom prst="rect">
              <a:avLst/>
            </a:prstGeom>
          </p:spPr>
        </p:pic>
      </p:grpSp>
      <p:pic>
        <p:nvPicPr>
          <p:cNvPr id="65" name="그래픽 64" descr="시계 방향으로 굽은 화살표 단색으로 채워진">
            <a:extLst>
              <a:ext uri="{FF2B5EF4-FFF2-40B4-BE49-F238E27FC236}">
                <a16:creationId xmlns:a16="http://schemas.microsoft.com/office/drawing/2014/main" id="{B675B203-1088-36FA-3BB7-B72F539CA4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300000">
            <a:off x="3311704" y="1551236"/>
            <a:ext cx="657587" cy="1163426"/>
          </a:xfrm>
          <a:prstGeom prst="rect">
            <a:avLst/>
          </a:prstGeom>
        </p:spPr>
      </p:pic>
      <p:pic>
        <p:nvPicPr>
          <p:cNvPr id="69" name="그래픽 68" descr="고객 리뷰 단색으로 채워진">
            <a:extLst>
              <a:ext uri="{FF2B5EF4-FFF2-40B4-BE49-F238E27FC236}">
                <a16:creationId xmlns:a16="http://schemas.microsoft.com/office/drawing/2014/main" id="{AB2396E5-AD79-6B01-9BA9-DDABBFA1C4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48204" y="1773293"/>
            <a:ext cx="718874" cy="718874"/>
          </a:xfrm>
          <a:prstGeom prst="rect">
            <a:avLst/>
          </a:prstGeom>
        </p:spPr>
      </p:pic>
      <p:pic>
        <p:nvPicPr>
          <p:cNvPr id="71" name="그래픽 70" descr="시계 방향으로 굽은 화살표 단색으로 채워진">
            <a:extLst>
              <a:ext uri="{FF2B5EF4-FFF2-40B4-BE49-F238E27FC236}">
                <a16:creationId xmlns:a16="http://schemas.microsoft.com/office/drawing/2014/main" id="{BE14D938-042B-1E80-63A7-27DF283909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9900000">
            <a:off x="4965489" y="2014222"/>
            <a:ext cx="772830" cy="914400"/>
          </a:xfrm>
          <a:prstGeom prst="rect">
            <a:avLst/>
          </a:prstGeom>
        </p:spPr>
      </p:pic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E3598CE3-B700-EA3B-BF43-6A1B03A5E57F}"/>
              </a:ext>
            </a:extLst>
          </p:cNvPr>
          <p:cNvSpPr/>
          <p:nvPr/>
        </p:nvSpPr>
        <p:spPr>
          <a:xfrm>
            <a:off x="1635853" y="4823070"/>
            <a:ext cx="8019875" cy="561225"/>
          </a:xfrm>
          <a:custGeom>
            <a:avLst/>
            <a:gdLst>
              <a:gd name="connsiteX0" fmla="*/ 0 w 8019875"/>
              <a:gd name="connsiteY0" fmla="*/ 0 h 444616"/>
              <a:gd name="connsiteX1" fmla="*/ 4135773 w 8019875"/>
              <a:gd name="connsiteY1" fmla="*/ 444616 h 444616"/>
              <a:gd name="connsiteX2" fmla="*/ 8019875 w 8019875"/>
              <a:gd name="connsiteY2" fmla="*/ 0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19875" h="444616">
                <a:moveTo>
                  <a:pt x="0" y="0"/>
                </a:moveTo>
                <a:cubicBezTo>
                  <a:pt x="1399563" y="222308"/>
                  <a:pt x="2799127" y="444616"/>
                  <a:pt x="4135773" y="444616"/>
                </a:cubicBezTo>
                <a:cubicBezTo>
                  <a:pt x="5472419" y="444616"/>
                  <a:pt x="6746147" y="222308"/>
                  <a:pt x="8019875" y="0"/>
                </a:cubicBezTo>
              </a:path>
            </a:pathLst>
          </a:custGeom>
          <a:noFill/>
          <a:ln>
            <a:solidFill>
              <a:srgbClr val="489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D237A91-6357-E99A-8FEC-0C6F2863195E}"/>
              </a:ext>
            </a:extLst>
          </p:cNvPr>
          <p:cNvGrpSpPr/>
          <p:nvPr/>
        </p:nvGrpSpPr>
        <p:grpSpPr>
          <a:xfrm>
            <a:off x="6571383" y="2730818"/>
            <a:ext cx="2009869" cy="2009869"/>
            <a:chOff x="6571383" y="2730818"/>
            <a:chExt cx="2009869" cy="200986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3EFC721-7BAB-4A8F-ABA2-1F1A6943439C}"/>
                </a:ext>
              </a:extLst>
            </p:cNvPr>
            <p:cNvGrpSpPr/>
            <p:nvPr/>
          </p:nvGrpSpPr>
          <p:grpSpPr>
            <a:xfrm>
              <a:off x="6571383" y="2730818"/>
              <a:ext cx="2009869" cy="2009869"/>
              <a:chOff x="3848989" y="2549153"/>
              <a:chExt cx="2009869" cy="2009869"/>
            </a:xfrm>
          </p:grpSpPr>
          <p:sp>
            <p:nvSpPr>
              <p:cNvPr id="6" name="눈물 방울 5">
                <a:extLst>
                  <a:ext uri="{FF2B5EF4-FFF2-40B4-BE49-F238E27FC236}">
                    <a16:creationId xmlns:a16="http://schemas.microsoft.com/office/drawing/2014/main" id="{4C1CB5DB-8D48-EC75-0C6D-1941DEF824F3}"/>
                  </a:ext>
                </a:extLst>
              </p:cNvPr>
              <p:cNvSpPr/>
              <p:nvPr/>
            </p:nvSpPr>
            <p:spPr>
              <a:xfrm rot="2700000">
                <a:off x="3848989" y="2549153"/>
                <a:ext cx="2009869" cy="2009869"/>
              </a:xfrm>
              <a:prstGeom prst="teardrop">
                <a:avLst/>
              </a:prstGeom>
              <a:solidFill>
                <a:srgbClr val="D7EBFE"/>
              </a:solidFill>
              <a:ln>
                <a:noFill/>
              </a:ln>
              <a:effectLst>
                <a:outerShdw blurRad="139700" dist="38100" algn="l" rotWithShape="0">
                  <a:srgbClr val="489BFB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FDEB1323-F96D-0C31-B741-771818A3F751}"/>
                  </a:ext>
                </a:extLst>
              </p:cNvPr>
              <p:cNvSpPr/>
              <p:nvPr/>
            </p:nvSpPr>
            <p:spPr>
              <a:xfrm>
                <a:off x="4086623" y="2786787"/>
                <a:ext cx="1534599" cy="1534600"/>
              </a:xfrm>
              <a:prstGeom prst="ellipse">
                <a:avLst/>
              </a:prstGeom>
              <a:solidFill>
                <a:schemeClr val="bg1"/>
              </a:solidFill>
              <a:ln w="381000">
                <a:noFill/>
              </a:ln>
              <a:effectLst>
                <a:outerShdw blurRad="762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/>
              <a:lstStyle/>
              <a:p>
                <a:pPr algn="ctr">
                  <a:lnSpc>
                    <a:spcPct val="300000"/>
                  </a:lnSpc>
                  <a:defRPr/>
                </a:pPr>
                <a:r>
                  <a:rPr lang="en-US" altLang="ko-KR" sz="1200" b="1" dirty="0">
                    <a:solidFill>
                      <a:srgbClr val="4E5D70"/>
                    </a:solidFill>
                  </a:rPr>
                  <a:t>Test</a:t>
                </a:r>
              </a:p>
            </p:txBody>
          </p:sp>
        </p:grp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B39CD73-5E85-553E-499F-640F0F3A32FC}"/>
                </a:ext>
              </a:extLst>
            </p:cNvPr>
            <p:cNvSpPr/>
            <p:nvPr/>
          </p:nvSpPr>
          <p:spPr>
            <a:xfrm>
              <a:off x="6762626" y="2922061"/>
              <a:ext cx="1627380" cy="1627381"/>
            </a:xfrm>
            <a:prstGeom prst="ellipse">
              <a:avLst/>
            </a:prstGeom>
            <a:noFill/>
            <a:ln w="1587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1600">
                <a:solidFill>
                  <a:prstClr val="black"/>
                </a:solidFill>
              </a:endParaRPr>
            </a:p>
          </p:txBody>
        </p:sp>
        <p:grpSp>
          <p:nvGrpSpPr>
            <p:cNvPr id="82" name="Group 14">
              <a:extLst>
                <a:ext uri="{FF2B5EF4-FFF2-40B4-BE49-F238E27FC236}">
                  <a16:creationId xmlns:a16="http://schemas.microsoft.com/office/drawing/2014/main" id="{4C4D99F7-EED6-3CDB-976D-E2AC78E1743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95531" y="3253351"/>
              <a:ext cx="407412" cy="345583"/>
              <a:chOff x="3669" y="3943"/>
              <a:chExt cx="626" cy="531"/>
            </a:xfrm>
            <a:solidFill>
              <a:srgbClr val="489BFB"/>
            </a:solidFill>
          </p:grpSpPr>
          <p:sp>
            <p:nvSpPr>
              <p:cNvPr id="83" name="Freeform 16">
                <a:extLst>
                  <a:ext uri="{FF2B5EF4-FFF2-40B4-BE49-F238E27FC236}">
                    <a16:creationId xmlns:a16="http://schemas.microsoft.com/office/drawing/2014/main" id="{7969C147-B346-E335-206D-8939A45FDD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id="{95CD8C34-5BD3-42BD-FE19-4ACA53787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13FA9690-9158-8088-2E64-49DA2A603BD3}"/>
              </a:ext>
            </a:extLst>
          </p:cNvPr>
          <p:cNvGrpSpPr/>
          <p:nvPr/>
        </p:nvGrpSpPr>
        <p:grpSpPr>
          <a:xfrm>
            <a:off x="4968391" y="5479404"/>
            <a:ext cx="1460832" cy="930742"/>
            <a:chOff x="4968391" y="5479404"/>
            <a:chExt cx="1460832" cy="930742"/>
          </a:xfrm>
        </p:grpSpPr>
        <p:pic>
          <p:nvPicPr>
            <p:cNvPr id="73" name="그래픽 72" descr="일일 일정표 단색으로 채워진">
              <a:extLst>
                <a:ext uri="{FF2B5EF4-FFF2-40B4-BE49-F238E27FC236}">
                  <a16:creationId xmlns:a16="http://schemas.microsoft.com/office/drawing/2014/main" id="{D9800F53-7F58-0BA5-62E9-41B1FD929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87480" y="5479404"/>
              <a:ext cx="641743" cy="641743"/>
            </a:xfrm>
            <a:prstGeom prst="rect">
              <a:avLst/>
            </a:prstGeom>
          </p:spPr>
        </p:pic>
        <p:pic>
          <p:nvPicPr>
            <p:cNvPr id="75" name="그래픽 74" descr="체크리스트 단색으로 채워진">
              <a:extLst>
                <a:ext uri="{FF2B5EF4-FFF2-40B4-BE49-F238E27FC236}">
                  <a16:creationId xmlns:a16="http://schemas.microsoft.com/office/drawing/2014/main" id="{C893C04C-DCC5-F201-4BD4-FA23DBAE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68391" y="5479404"/>
              <a:ext cx="641743" cy="641743"/>
            </a:xfrm>
            <a:prstGeom prst="rect">
              <a:avLst/>
            </a:prstGeom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DBB94F7-FA48-3606-E179-89F635470FEE}"/>
                </a:ext>
              </a:extLst>
            </p:cNvPr>
            <p:cNvSpPr/>
            <p:nvPr/>
          </p:nvSpPr>
          <p:spPr>
            <a:xfrm>
              <a:off x="5139174" y="6036261"/>
              <a:ext cx="1158622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Scheduler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690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01A3052-EE44-C9E7-A7E3-3D7728C366C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52CDA6A-0CAD-07E3-825C-934589C1F90C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메인 페이지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E55591-3998-456E-B0EB-5B800E5AD6D1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D8D9BD1-BBC7-8D01-57D9-F2DA8D27D12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127B3D4-C008-26CA-09EE-5D5430022B1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0DFE72-CCCF-F5E5-4467-3D20040BE219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5AB9B9-C122-45EE-BC85-83857E8B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42" y="1065278"/>
            <a:ext cx="4400550" cy="5181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9C9DC1-3705-4AAC-9DEE-F17200B4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928" y="1864940"/>
            <a:ext cx="6728335" cy="334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C7C093-BE2F-34B9-753A-92ED31DDC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6AFA1B-82D4-16A4-3AC8-E7B4B24505C4}"/>
              </a:ext>
            </a:extLst>
          </p:cNvPr>
          <p:cNvSpPr/>
          <p:nvPr/>
        </p:nvSpPr>
        <p:spPr>
          <a:xfrm>
            <a:off x="237744" y="237955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14C773-5A7A-421C-807A-F8DD36457ED5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카테고리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및 </a:t>
            </a:r>
            <a:r>
              <a:rPr lang="ko-KR" altLang="en-US" sz="2400" b="1" i="1" kern="0" dirty="0" err="1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서브카테고리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 관리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C06AD7-87C6-44F4-0A7B-EEE08978666E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159376C-5F22-F7CF-536C-100EEF64A8C7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FA554BDE-FC86-6524-5B15-46C90C3882B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5F1CFB-6DC0-3972-9A46-7B398214DADF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B10F8-0037-422D-8A7B-911B4D74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251" y="1006217"/>
            <a:ext cx="6700479" cy="50925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ABE92C-F9C7-4745-9E79-8CFC92F2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6" y="1002273"/>
            <a:ext cx="3435241" cy="52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2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13D5B-9D81-94DE-9AA7-3FB75C79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7B54F89-8FC7-E716-EEFB-861DCE749EAB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E4E3AC-5418-D6C0-AF99-1AB7E9DD7CFA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</a:t>
            </a:r>
            <a:r>
              <a:rPr lang="ko-KR" altLang="en-US" sz="2400" b="1" i="1" kern="0" dirty="0" err="1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서브카테고리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 관리 </a:t>
            </a:r>
            <a:r>
              <a:rPr lang="ko-KR" altLang="en-US" sz="2400" b="1" i="1" kern="0" dirty="0" err="1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모달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039EA3-9238-E5D4-C760-97052A368935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09E82D-29D7-714C-73AD-9E76F474CE4E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54B9B082-EF89-5EDD-8E52-B9E0C03C16E6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B7379E-449C-FDBF-F6BD-468DAAF97CD2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96E44CF-9BEC-4579-BE1F-03B73AAD4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48" y="1182724"/>
            <a:ext cx="4422430" cy="50062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70A6EC-6032-461A-A8B9-1DFE109A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707" y="1747317"/>
            <a:ext cx="3648912" cy="3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9ABFE-0A3C-16DC-F283-A79A37A96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25102AC-13B2-52F6-C286-40C2609DAB50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81B32A7-9CE1-4058-9350-A01DB78A8EB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상품 관리 페이지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1FF151E-3EA5-476F-C1CE-9B078FB0CB42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32E5115-C7F0-865A-2465-169F95ED28BB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77F960DA-5893-4BBB-B48A-DB3066DBBC7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788D9BC-ED4C-B32D-6694-549DC69912AB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57E7A4-EBC6-4DBB-8304-2DD485359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646" y="1175704"/>
            <a:ext cx="7255326" cy="45065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61C242-DE37-474C-800A-E56D5D74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42" y="1175704"/>
            <a:ext cx="4441088" cy="450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0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책 관리 </a:t>
            </a:r>
            <a:r>
              <a:rPr lang="ko-KR" altLang="en-US" sz="2400" b="1" i="1" kern="0" dirty="0" err="1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모달</a:t>
            </a:r>
            <a:endParaRPr lang="ko-KR" altLang="en-US" sz="2400" b="1" i="1" kern="0" dirty="0">
              <a:ln w="15875">
                <a:noFill/>
              </a:ln>
              <a:solidFill>
                <a:srgbClr val="489BFB"/>
              </a:solidFill>
              <a:ea typeface="Tmon몬소리 Black" panose="02000A03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336D79-D0E1-4FCF-9820-29995412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42" y="1979698"/>
            <a:ext cx="3362325" cy="27336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EF5F9F-BB02-433F-8F6B-1AE0DD57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878" y="1503055"/>
            <a:ext cx="3550243" cy="4089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6C6C6A-294B-4070-B092-C3EF0C72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032" y="1503055"/>
            <a:ext cx="3783762" cy="409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8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13D5B-9D81-94DE-9AA7-3FB75C79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7B54F89-8FC7-E716-EEFB-861DCE749EAB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E4E3AC-5418-D6C0-AF99-1AB7E9DD7CFA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주문 관리 페이지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039EA3-9238-E5D4-C760-97052A368935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09E82D-29D7-714C-73AD-9E76F474CE4E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54B9B082-EF89-5EDD-8E52-B9E0C03C16E6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B7379E-449C-FDBF-F6BD-468DAAF97CD2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4CB326-4E39-468E-88E1-532432F70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94" y="2229373"/>
            <a:ext cx="7056287" cy="25187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A6308B-DAD8-4DC4-B1C9-68573BA54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70" y="991108"/>
            <a:ext cx="3321741" cy="55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회원 관리 페이지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946B66-93A2-48C8-9361-99607A156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79" y="1065278"/>
            <a:ext cx="3302292" cy="53937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B0546D-8DD7-4A4A-84D8-FD0EFC208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71" y="1559283"/>
            <a:ext cx="7624730" cy="37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7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회원 관리 </a:t>
            </a:r>
            <a:r>
              <a:rPr lang="ko-KR" altLang="en-US" sz="2400" b="1" i="1" kern="0" dirty="0" err="1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모달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338F8-118B-4491-9097-693EDA271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6" y="1643511"/>
            <a:ext cx="4884762" cy="3720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2C536D7-A53E-4531-922B-23C0A0F8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2871"/>
            <a:ext cx="5254386" cy="35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8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AC11C-B5FB-6D96-3B8D-5C07CAFAB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7A79788-C5AA-F127-9128-8EE99CFEFBEA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6A48D6E-A44F-4DC4-96C4-28DFEE97CE40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게시판 관리 페이지 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(1)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8C40DF5-168A-67BC-66BA-8E1A8F7B045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8943CCD-7086-5947-85EE-5F570BE3621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C579E11F-4B51-85D9-45E9-4765BB3304CA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45E24E-0DF3-474D-C342-113D910F0038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0E33A0-741D-459C-AEE9-407644B2D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16" y="1557584"/>
            <a:ext cx="3190875" cy="4114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2BC2DD9-062C-4E68-AA5A-E4022659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036" y="3429000"/>
            <a:ext cx="6568618" cy="19068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A3319B-3EDD-4610-9FC6-780C888F2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712" y="1557584"/>
            <a:ext cx="6568618" cy="16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13D5B-9D81-94DE-9AA7-3FB75C79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7B54F89-8FC7-E716-EEFB-861DCE749EAB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E4E3AC-5418-D6C0-AF99-1AB7E9DD7CFA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게시판 관리 페이지 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(2)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039EA3-9238-E5D4-C760-97052A368935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09E82D-29D7-714C-73AD-9E76F474CE4E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54B9B082-EF89-5EDD-8E52-B9E0C03C16E6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B7379E-449C-FDBF-F6BD-468DAAF97CD2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BB8192-0E64-4206-962C-88828E001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6" y="1543122"/>
            <a:ext cx="2939826" cy="4080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46D228-8230-4478-A0D6-3C0B3FDB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836" y="1543122"/>
            <a:ext cx="2800663" cy="40802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A3C828-21B9-446C-9E82-C13A85CE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113" y="1543122"/>
            <a:ext cx="5884138" cy="14038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AC7A16F-E2E8-4015-8AD1-236D1EBF9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314" y="3127004"/>
            <a:ext cx="4617288" cy="25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0C7F8D-D28D-6FF6-A9DF-B812332B3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81DBF38-AEFF-DC84-6B37-10D837C4EAF2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6493E0B-4702-981E-4810-58BC1EDDE789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스케줄러 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일정표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3863490-8362-0F96-C13B-FE701E9B121F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5D5CB54-C4C0-2074-B190-29558A2E8AE6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17F3913A-1EBC-CAA4-70F1-B5D470320D1C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CC3D12-740E-5CEC-A3FD-D3ED2D0FD04B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Process</a:t>
            </a:r>
            <a:endParaRPr lang="ko-KR" altLang="en-US" sz="11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2909A4F-3FC6-45D2-281A-C39016065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09" y="1375688"/>
            <a:ext cx="10712526" cy="477278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3BA4D09-5679-7F2C-E82D-CFC285658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49" y="1414180"/>
            <a:ext cx="10661445" cy="497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9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13D5B-9D81-94DE-9AA7-3FB75C79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7B54F89-8FC7-E716-EEFB-861DCE749EAB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E4E3AC-5418-D6C0-AF99-1AB7E9DD7CFA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결제관리 페이지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039EA3-9238-E5D4-C760-97052A368935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09E82D-29D7-714C-73AD-9E76F474CE4E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54B9B082-EF89-5EDD-8E52-B9E0C03C16E6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B7379E-449C-FDBF-F6BD-468DAAF97CD2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Design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23021-C7E7-427A-8136-E43854485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75" y="1094939"/>
            <a:ext cx="3123444" cy="5456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5977A0-3698-4409-A5E5-ACC823CF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449" y="1094939"/>
            <a:ext cx="5131421" cy="30761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196294C-4A2D-432F-8024-BF0E0A284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444" y="4371322"/>
            <a:ext cx="5241430" cy="22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9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13D5B-9D81-94DE-9AA7-3FB75C794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7B54F89-8FC7-E716-EEFB-861DCE749EAB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5E4E3AC-5418-D6C0-AF99-1AB7E9DD7CFA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관리자 기능 시연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B039EA3-9238-E5D4-C760-97052A368935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209E82D-29D7-714C-73AD-9E76F474CE4E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54B9B082-EF89-5EDD-8E52-B9E0C03C16E6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B7379E-449C-FDBF-F6BD-468DAAF97CD2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Movie</a:t>
            </a:r>
            <a:endParaRPr lang="ko-KR" altLang="en-US" sz="16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관리자 책 추가 및 공지사항 추가">
            <a:hlinkClick r:id="" action="ppaction://media"/>
            <a:extLst>
              <a:ext uri="{FF2B5EF4-FFF2-40B4-BE49-F238E27FC236}">
                <a16:creationId xmlns:a16="http://schemas.microsoft.com/office/drawing/2014/main" id="{7BEEC779-1719-4531-8901-11B943B11B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4230" y="1165557"/>
            <a:ext cx="9361283" cy="52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8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9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143F7-BDDC-1D56-0BC9-B57DBC488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8CAA905-40D5-5A7C-45CF-E47CBA90E2AA}"/>
              </a:ext>
            </a:extLst>
          </p:cNvPr>
          <p:cNvGrpSpPr/>
          <p:nvPr/>
        </p:nvGrpSpPr>
        <p:grpSpPr>
          <a:xfrm>
            <a:off x="5433820" y="2559687"/>
            <a:ext cx="1324360" cy="1537311"/>
            <a:chOff x="5433820" y="2474589"/>
            <a:chExt cx="1324360" cy="153731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63BA504-A400-AE4E-7E0D-6C176755FC41}"/>
                </a:ext>
              </a:extLst>
            </p:cNvPr>
            <p:cNvSpPr/>
            <p:nvPr/>
          </p:nvSpPr>
          <p:spPr>
            <a:xfrm>
              <a:off x="5514456" y="3557608"/>
              <a:ext cx="1163088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Q &amp; A</a:t>
              </a:r>
            </a:p>
          </p:txBody>
        </p:sp>
        <p:pic>
          <p:nvPicPr>
            <p:cNvPr id="4" name="그래픽 3" descr="질문 단색으로 채워진">
              <a:extLst>
                <a:ext uri="{FF2B5EF4-FFF2-40B4-BE49-F238E27FC236}">
                  <a16:creationId xmlns:a16="http://schemas.microsoft.com/office/drawing/2014/main" id="{1A5FBFF9-D3F8-DB95-96FC-FF33D385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433820" y="2474589"/>
              <a:ext cx="1324360" cy="1324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2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B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FE4BD5-FC48-E770-C31E-CBD3E83BB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E74ACF15-5CE3-1A35-FFF0-A527FD6F5F21}"/>
              </a:ext>
            </a:extLst>
          </p:cNvPr>
          <p:cNvGrpSpPr/>
          <p:nvPr/>
        </p:nvGrpSpPr>
        <p:grpSpPr>
          <a:xfrm>
            <a:off x="210312" y="155448"/>
            <a:ext cx="11981688" cy="6702552"/>
            <a:chOff x="210312" y="155448"/>
            <a:chExt cx="11981688" cy="6702552"/>
          </a:xfrm>
        </p:grpSpPr>
        <p:sp>
          <p:nvSpPr>
            <p:cNvPr id="8" name="사각형: 둥근 한쪽 모서리 7">
              <a:extLst>
                <a:ext uri="{FF2B5EF4-FFF2-40B4-BE49-F238E27FC236}">
                  <a16:creationId xmlns:a16="http://schemas.microsoft.com/office/drawing/2014/main" id="{9A1F2880-F320-7C64-6238-A4B30B471E64}"/>
                </a:ext>
              </a:extLst>
            </p:cNvPr>
            <p:cNvSpPr/>
            <p:nvPr/>
          </p:nvSpPr>
          <p:spPr>
            <a:xfrm flipH="1">
              <a:off x="210312" y="155448"/>
              <a:ext cx="11981688" cy="6702552"/>
            </a:xfrm>
            <a:prstGeom prst="round1Rect">
              <a:avLst>
                <a:gd name="adj" fmla="val 1403"/>
              </a:avLst>
            </a:prstGeom>
            <a:solidFill>
              <a:srgbClr val="D7EBFE"/>
            </a:solidFill>
            <a:ln w="69850">
              <a:noFill/>
            </a:ln>
            <a:effectLst>
              <a:outerShdw blurRad="279400" dist="63500" dir="10800000" algn="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C77EDD3-6C1C-6D2E-03B5-70665C8975AD}"/>
                </a:ext>
              </a:extLst>
            </p:cNvPr>
            <p:cNvSpPr/>
            <p:nvPr/>
          </p:nvSpPr>
          <p:spPr>
            <a:xfrm>
              <a:off x="210312" y="903360"/>
              <a:ext cx="11981688" cy="5954640"/>
            </a:xfrm>
            <a:prstGeom prst="rect">
              <a:avLst/>
            </a:prstGeom>
            <a:blipFill>
              <a:blip r:embed="rId2">
                <a:alphaModFix amt="85000"/>
              </a:blip>
              <a:stretch>
                <a:fillRect/>
              </a:stretch>
            </a:blip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B8B3EA-506B-F664-6955-2A74796EF35D}"/>
                </a:ext>
              </a:extLst>
            </p:cNvPr>
            <p:cNvGrpSpPr/>
            <p:nvPr/>
          </p:nvGrpSpPr>
          <p:grpSpPr>
            <a:xfrm>
              <a:off x="387644" y="279532"/>
              <a:ext cx="482774" cy="118804"/>
              <a:chOff x="314583" y="236249"/>
              <a:chExt cx="482774" cy="11880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2257A2B-912A-7F20-F6F9-437583011865}"/>
                  </a:ext>
                </a:extLst>
              </p:cNvPr>
              <p:cNvSpPr/>
              <p:nvPr/>
            </p:nvSpPr>
            <p:spPr>
              <a:xfrm>
                <a:off x="314583" y="236249"/>
                <a:ext cx="118804" cy="118804"/>
              </a:xfrm>
              <a:prstGeom prst="ellipse">
                <a:avLst/>
              </a:prstGeom>
              <a:solidFill>
                <a:srgbClr val="FF66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7F6B87F-D64D-9A1A-6C96-63825088956C}"/>
                  </a:ext>
                </a:extLst>
              </p:cNvPr>
              <p:cNvSpPr/>
              <p:nvPr/>
            </p:nvSpPr>
            <p:spPr>
              <a:xfrm>
                <a:off x="496568" y="236249"/>
                <a:ext cx="118804" cy="118804"/>
              </a:xfrm>
              <a:prstGeom prst="ellipse">
                <a:avLst/>
              </a:prstGeom>
              <a:solidFill>
                <a:srgbClr val="92D05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B2B5EE3-E6D3-6309-0491-C065B2D77A5B}"/>
                  </a:ext>
                </a:extLst>
              </p:cNvPr>
              <p:cNvSpPr/>
              <p:nvPr/>
            </p:nvSpPr>
            <p:spPr>
              <a:xfrm>
                <a:off x="678553" y="236249"/>
                <a:ext cx="118804" cy="118804"/>
              </a:xfrm>
              <a:prstGeom prst="ellipse">
                <a:avLst/>
              </a:prstGeom>
              <a:solidFill>
                <a:srgbClr val="FFC00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F9C3B424-9568-8AC1-F802-D5A1A6E61552}"/>
                </a:ext>
              </a:extLst>
            </p:cNvPr>
            <p:cNvSpPr/>
            <p:nvPr/>
          </p:nvSpPr>
          <p:spPr>
            <a:xfrm>
              <a:off x="3581781" y="215169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rgbClr val="E1E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90E92C37-E225-F59E-5C0E-2FB26FF5ADA5}"/>
                </a:ext>
              </a:extLst>
            </p:cNvPr>
            <p:cNvSpPr/>
            <p:nvPr/>
          </p:nvSpPr>
          <p:spPr>
            <a:xfrm>
              <a:off x="971550" y="215170"/>
              <a:ext cx="2714625" cy="282321"/>
            </a:xfrm>
            <a:prstGeom prst="trapezoid">
              <a:avLst>
                <a:gd name="adj" fmla="val 405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latinLnBrk="0">
                <a:defRPr/>
              </a:pPr>
              <a:r>
                <a:rPr lang="en-US" altLang="ko-KR" sz="1000" kern="0" dirty="0" err="1">
                  <a:solidFill>
                    <a:srgbClr val="44546A"/>
                  </a:solidFill>
                </a:rPr>
                <a:t>Ezen</a:t>
              </a:r>
              <a:r>
                <a:rPr lang="en-US" altLang="ko-KR" sz="1000" kern="0" dirty="0">
                  <a:solidFill>
                    <a:srgbClr val="44546A"/>
                  </a:solidFill>
                </a:rPr>
                <a:t> Book Store</a:t>
              </a:r>
              <a:endParaRPr lang="ko-KR" altLang="en-US" sz="2400" dirty="0">
                <a:solidFill>
                  <a:srgbClr val="44546A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929BA2A-EAE5-34CE-48D1-7245ECDF8698}"/>
                </a:ext>
              </a:extLst>
            </p:cNvPr>
            <p:cNvSpPr/>
            <p:nvPr/>
          </p:nvSpPr>
          <p:spPr>
            <a:xfrm>
              <a:off x="1657204" y="596379"/>
              <a:ext cx="10324484" cy="28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latinLnBrk="0">
                <a:defRPr/>
              </a:pPr>
              <a:r>
                <a:rPr lang="en-US" altLang="ko-KR" sz="1400" i="1" kern="0" dirty="0">
                  <a:ln w="12700"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a typeface="Tmon몬소리 Black" panose="02000A03000000000000" pitchFamily="2" charset="-127"/>
                </a:rPr>
                <a:t>http://ezbook.stroe</a:t>
              </a:r>
              <a:endParaRPr lang="ko-KR" altLang="en-US" sz="1100" dirty="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52F6687-FDA4-7B25-FE3D-A89D64A05805}"/>
                </a:ext>
              </a:extLst>
            </p:cNvPr>
            <p:cNvGrpSpPr/>
            <p:nvPr/>
          </p:nvGrpSpPr>
          <p:grpSpPr>
            <a:xfrm>
              <a:off x="471934" y="631211"/>
              <a:ext cx="1014929" cy="212231"/>
              <a:chOff x="471934" y="631211"/>
              <a:chExt cx="1014929" cy="212231"/>
            </a:xfrm>
          </p:grpSpPr>
          <p:sp>
            <p:nvSpPr>
              <p:cNvPr id="17" name="이등변 삼각형 16">
                <a:extLst>
                  <a:ext uri="{FF2B5EF4-FFF2-40B4-BE49-F238E27FC236}">
                    <a16:creationId xmlns:a16="http://schemas.microsoft.com/office/drawing/2014/main" id="{30363B88-26DA-3D06-DD84-1396FCC1BB40}"/>
                  </a:ext>
                </a:extLst>
              </p:cNvPr>
              <p:cNvSpPr/>
              <p:nvPr/>
            </p:nvSpPr>
            <p:spPr>
              <a:xfrm rot="5400000">
                <a:off x="700879" y="696227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덧셈 기호 25">
                <a:extLst>
                  <a:ext uri="{FF2B5EF4-FFF2-40B4-BE49-F238E27FC236}">
                    <a16:creationId xmlns:a16="http://schemas.microsoft.com/office/drawing/2014/main" id="{86D7B2AD-0AF8-3D45-D7DF-EA24DFBE4C74}"/>
                  </a:ext>
                </a:extLst>
              </p:cNvPr>
              <p:cNvSpPr/>
              <p:nvPr/>
            </p:nvSpPr>
            <p:spPr>
              <a:xfrm rot="18900000">
                <a:off x="1274632" y="631211"/>
                <a:ext cx="212231" cy="212231"/>
              </a:xfrm>
              <a:prstGeom prst="mathPlus">
                <a:avLst>
                  <a:gd name="adj1" fmla="val 397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DFA172C1-6788-25F2-411B-CD5F6D21297B}"/>
                  </a:ext>
                </a:extLst>
              </p:cNvPr>
              <p:cNvSpPr/>
              <p:nvPr/>
            </p:nvSpPr>
            <p:spPr>
              <a:xfrm>
                <a:off x="1013630" y="658961"/>
                <a:ext cx="157019" cy="157019"/>
              </a:xfrm>
              <a:prstGeom prst="arc">
                <a:avLst>
                  <a:gd name="adj1" fmla="val 16200000"/>
                  <a:gd name="adj2" fmla="val 13365011"/>
                </a:avLst>
              </a:prstGeom>
              <a:noFill/>
              <a:ln w="6350">
                <a:solidFill>
                  <a:schemeClr val="bg1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ACB5C532-44C8-ED71-434A-E0D84DBAA450}"/>
                  </a:ext>
                </a:extLst>
              </p:cNvPr>
              <p:cNvSpPr/>
              <p:nvPr/>
            </p:nvSpPr>
            <p:spPr>
              <a:xfrm rot="16200000">
                <a:off x="436181" y="696226"/>
                <a:ext cx="169202" cy="9769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0280BD-CAF8-7407-390C-D1C8B3AA01A8}"/>
              </a:ext>
            </a:extLst>
          </p:cNvPr>
          <p:cNvGrpSpPr/>
          <p:nvPr/>
        </p:nvGrpSpPr>
        <p:grpSpPr>
          <a:xfrm>
            <a:off x="2849498" y="2960371"/>
            <a:ext cx="7413507" cy="535304"/>
            <a:chOff x="2982849" y="2760346"/>
            <a:chExt cx="6226302" cy="44958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7452538-056D-6964-5A6A-959F57ADA5D1}"/>
                </a:ext>
              </a:extLst>
            </p:cNvPr>
            <p:cNvSpPr/>
            <p:nvPr/>
          </p:nvSpPr>
          <p:spPr>
            <a:xfrm>
              <a:off x="2982849" y="2760346"/>
              <a:ext cx="6226302" cy="44958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>
                <a:tabLst>
                  <a:tab pos="1524000" algn="l"/>
                  <a:tab pos="2419350" algn="l"/>
                </a:tabLst>
                <a:defRPr/>
              </a:pPr>
              <a:r>
                <a:rPr lang="en-US" altLang="ko-KR" sz="2800" b="1" i="1" kern="0" dirty="0" err="1">
                  <a:ln w="15875">
                    <a:noFill/>
                  </a:ln>
                  <a:solidFill>
                    <a:srgbClr val="489BFB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Ezen</a:t>
              </a:r>
              <a:r>
                <a:rPr lang="en-US" altLang="ko-KR" sz="2800" b="1" i="1" kern="0" dirty="0">
                  <a:ln w="15875">
                    <a:noFill/>
                  </a:ln>
                  <a:solidFill>
                    <a:srgbClr val="489BFB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Book Store</a:t>
              </a:r>
              <a:r>
                <a:rPr lang="ko-KR" altLang="en-US" sz="2800" b="1" i="1" kern="0" dirty="0">
                  <a:ln w="15875">
                    <a:noFill/>
                  </a:ln>
                  <a:solidFill>
                    <a:srgbClr val="489BFB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r>
                <a:rPr lang="ko-KR" altLang="en-US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김태현</a:t>
              </a:r>
              <a:r>
                <a:rPr lang="en-US" altLang="ko-KR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정재환</a:t>
              </a:r>
              <a:r>
                <a:rPr lang="en-US" altLang="ko-KR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900" i="1" kern="0" dirty="0" err="1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채윤성</a:t>
              </a:r>
              <a:r>
                <a:rPr lang="en-US" altLang="ko-KR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이정인</a:t>
              </a:r>
              <a:r>
                <a:rPr lang="en-US" altLang="ko-KR" sz="900" i="1" kern="0" dirty="0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, </a:t>
              </a:r>
              <a:r>
                <a:rPr lang="ko-KR" altLang="en-US" sz="900" i="1" kern="0" dirty="0" err="1">
                  <a:ln w="15875">
                    <a:noFill/>
                  </a:ln>
                  <a:solidFill>
                    <a:prstClr val="white">
                      <a:lumMod val="65000"/>
                    </a:prstClr>
                  </a:solidFill>
                </a:rPr>
                <a:t>황예주</a:t>
              </a:r>
              <a:endParaRPr lang="ko-KR" altLang="en-US" sz="2400" dirty="0">
                <a:solidFill>
                  <a:prstClr val="white">
                    <a:lumMod val="65000"/>
                  </a:prstClr>
                </a:solidFill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A50F6BA-519F-5710-5EB1-C81112D5514F}"/>
                </a:ext>
              </a:extLst>
            </p:cNvPr>
            <p:cNvGrpSpPr/>
            <p:nvPr/>
          </p:nvGrpSpPr>
          <p:grpSpPr>
            <a:xfrm>
              <a:off x="8785289" y="2809875"/>
              <a:ext cx="346234" cy="346234"/>
              <a:chOff x="3379542" y="471487"/>
              <a:chExt cx="192333" cy="192333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D7DBE1EF-323B-C74A-42C3-3FF0C59F033B}"/>
                  </a:ext>
                </a:extLst>
              </p:cNvPr>
              <p:cNvSpPr/>
              <p:nvPr/>
            </p:nvSpPr>
            <p:spPr>
              <a:xfrm>
                <a:off x="3379542" y="471487"/>
                <a:ext cx="192333" cy="192333"/>
              </a:xfrm>
              <a:prstGeom prst="ellipse">
                <a:avLst/>
              </a:prstGeom>
              <a:solidFill>
                <a:srgbClr val="489BFB"/>
              </a:solidFill>
              <a:ln w="28575" cmpd="dbl">
                <a:solidFill>
                  <a:srgbClr val="489BFB"/>
                </a:solidFill>
              </a:ln>
              <a:effectLst>
                <a:outerShdw blurRad="190500" dist="38100" dir="5400000" algn="t" rotWithShape="0">
                  <a:srgbClr val="489BFB">
                    <a:alpha val="17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자유형 10">
                <a:extLst>
                  <a:ext uri="{FF2B5EF4-FFF2-40B4-BE49-F238E27FC236}">
                    <a16:creationId xmlns:a16="http://schemas.microsoft.com/office/drawing/2014/main" id="{71157DDC-F771-C752-40DD-ACA90BDFFB5B}"/>
                  </a:ext>
                </a:extLst>
              </p:cNvPr>
              <p:cNvSpPr/>
              <p:nvPr/>
            </p:nvSpPr>
            <p:spPr>
              <a:xfrm>
                <a:off x="3415976" y="513504"/>
                <a:ext cx="109755" cy="108004"/>
              </a:xfrm>
              <a:custGeom>
                <a:avLst/>
                <a:gdLst>
                  <a:gd name="connsiteX0" fmla="*/ 128587 w 337165"/>
                  <a:gd name="connsiteY0" fmla="*/ 35720 h 331788"/>
                  <a:gd name="connsiteX1" fmla="*/ 35719 w 337165"/>
                  <a:gd name="connsiteY1" fmla="*/ 128588 h 331788"/>
                  <a:gd name="connsiteX2" fmla="*/ 128587 w 337165"/>
                  <a:gd name="connsiteY2" fmla="*/ 221456 h 331788"/>
                  <a:gd name="connsiteX3" fmla="*/ 221455 w 337165"/>
                  <a:gd name="connsiteY3" fmla="*/ 128588 h 331788"/>
                  <a:gd name="connsiteX4" fmla="*/ 128587 w 337165"/>
                  <a:gd name="connsiteY4" fmla="*/ 35720 h 331788"/>
                  <a:gd name="connsiteX5" fmla="*/ 128588 w 337165"/>
                  <a:gd name="connsiteY5" fmla="*/ 0 h 331788"/>
                  <a:gd name="connsiteX6" fmla="*/ 257176 w 337165"/>
                  <a:gd name="connsiteY6" fmla="*/ 128588 h 331788"/>
                  <a:gd name="connsiteX7" fmla="*/ 247071 w 337165"/>
                  <a:gd name="connsiteY7" fmla="*/ 178640 h 331788"/>
                  <a:gd name="connsiteX8" fmla="*/ 234445 w 337165"/>
                  <a:gd name="connsiteY8" fmla="*/ 197368 h 331788"/>
                  <a:gd name="connsiteX9" fmla="*/ 235519 w 337165"/>
                  <a:gd name="connsiteY9" fmla="*/ 197813 h 331788"/>
                  <a:gd name="connsiteX10" fmla="*/ 330470 w 337165"/>
                  <a:gd name="connsiteY10" fmla="*/ 292765 h 331788"/>
                  <a:gd name="connsiteX11" fmla="*/ 330470 w 337165"/>
                  <a:gd name="connsiteY11" fmla="*/ 325094 h 331788"/>
                  <a:gd name="connsiteX12" fmla="*/ 330470 w 337165"/>
                  <a:gd name="connsiteY12" fmla="*/ 325092 h 331788"/>
                  <a:gd name="connsiteX13" fmla="*/ 298141 w 337165"/>
                  <a:gd name="connsiteY13" fmla="*/ 325092 h 331788"/>
                  <a:gd name="connsiteX14" fmla="*/ 203415 w 337165"/>
                  <a:gd name="connsiteY14" fmla="*/ 230367 h 331788"/>
                  <a:gd name="connsiteX15" fmla="*/ 178640 w 337165"/>
                  <a:gd name="connsiteY15" fmla="*/ 247071 h 331788"/>
                  <a:gd name="connsiteX16" fmla="*/ 128588 w 337165"/>
                  <a:gd name="connsiteY16" fmla="*/ 257176 h 331788"/>
                  <a:gd name="connsiteX17" fmla="*/ 0 w 337165"/>
                  <a:gd name="connsiteY17" fmla="*/ 128588 h 331788"/>
                  <a:gd name="connsiteX18" fmla="*/ 128588 w 337165"/>
                  <a:gd name="connsiteY18" fmla="*/ 0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37165" h="331788">
                    <a:moveTo>
                      <a:pt x="128587" y="35720"/>
                    </a:moveTo>
                    <a:cubicBezTo>
                      <a:pt x="77297" y="35720"/>
                      <a:pt x="35719" y="77298"/>
                      <a:pt x="35719" y="128588"/>
                    </a:cubicBezTo>
                    <a:cubicBezTo>
                      <a:pt x="35719" y="179878"/>
                      <a:pt x="77297" y="221456"/>
                      <a:pt x="128587" y="221456"/>
                    </a:cubicBezTo>
                    <a:cubicBezTo>
                      <a:pt x="179877" y="221456"/>
                      <a:pt x="221455" y="179878"/>
                      <a:pt x="221455" y="128588"/>
                    </a:cubicBezTo>
                    <a:cubicBezTo>
                      <a:pt x="221455" y="77298"/>
                      <a:pt x="179877" y="35720"/>
                      <a:pt x="128587" y="35720"/>
                    </a:cubicBezTo>
                    <a:close/>
                    <a:moveTo>
                      <a:pt x="128588" y="0"/>
                    </a:moveTo>
                    <a:cubicBezTo>
                      <a:pt x="199605" y="0"/>
                      <a:pt x="257176" y="57571"/>
                      <a:pt x="257176" y="128588"/>
                    </a:cubicBezTo>
                    <a:cubicBezTo>
                      <a:pt x="257176" y="146342"/>
                      <a:pt x="253578" y="163256"/>
                      <a:pt x="247071" y="178640"/>
                    </a:cubicBezTo>
                    <a:lnTo>
                      <a:pt x="234445" y="197368"/>
                    </a:lnTo>
                    <a:lnTo>
                      <a:pt x="235519" y="197813"/>
                    </a:lnTo>
                    <a:cubicBezTo>
                      <a:pt x="267170" y="229463"/>
                      <a:pt x="298820" y="261115"/>
                      <a:pt x="330470" y="292765"/>
                    </a:cubicBezTo>
                    <a:cubicBezTo>
                      <a:pt x="339397" y="301692"/>
                      <a:pt x="339397" y="316167"/>
                      <a:pt x="330470" y="325094"/>
                    </a:cubicBezTo>
                    <a:lnTo>
                      <a:pt x="330470" y="325092"/>
                    </a:lnTo>
                    <a:cubicBezTo>
                      <a:pt x="321542" y="334020"/>
                      <a:pt x="307068" y="334020"/>
                      <a:pt x="298141" y="325092"/>
                    </a:cubicBezTo>
                    <a:lnTo>
                      <a:pt x="203415" y="230367"/>
                    </a:lnTo>
                    <a:lnTo>
                      <a:pt x="178640" y="247071"/>
                    </a:lnTo>
                    <a:cubicBezTo>
                      <a:pt x="163256" y="253578"/>
                      <a:pt x="146343" y="257176"/>
                      <a:pt x="128588" y="257176"/>
                    </a:cubicBezTo>
                    <a:cubicBezTo>
                      <a:pt x="57571" y="257176"/>
                      <a:pt x="0" y="199605"/>
                      <a:pt x="0" y="128588"/>
                    </a:cubicBezTo>
                    <a:cubicBezTo>
                      <a:pt x="0" y="57571"/>
                      <a:pt x="57571" y="0"/>
                      <a:pt x="1285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489BF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4001016-C14A-9D3F-8728-953D2037FD62}"/>
              </a:ext>
            </a:extLst>
          </p:cNvPr>
          <p:cNvSpPr/>
          <p:nvPr/>
        </p:nvSpPr>
        <p:spPr>
          <a:xfrm>
            <a:off x="2060209" y="2960371"/>
            <a:ext cx="535304" cy="535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E9F3FC"/>
              </a:gs>
              <a:gs pos="85000">
                <a:srgbClr val="4E5DA7"/>
              </a:gs>
            </a:gsLst>
            <a:lin ang="5400000" scaled="1"/>
            <a:tileRect/>
          </a:gradFill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42925" latinLnBrk="0">
              <a:defRPr/>
            </a:pPr>
            <a:endParaRPr lang="en-US" altLang="ko-KR" sz="700" kern="0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7" name="그래픽 6" descr="서적 윤곽선">
            <a:extLst>
              <a:ext uri="{FF2B5EF4-FFF2-40B4-BE49-F238E27FC236}">
                <a16:creationId xmlns:a16="http://schemas.microsoft.com/office/drawing/2014/main" id="{949F81CD-4E0E-4039-7790-B35F61C56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9261" y="3027582"/>
            <a:ext cx="457200" cy="457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03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E174B-7400-F4A0-2846-3BB3ED97D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EA770F2-A250-AF42-E88A-E4AA9ACB423C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9F0251E-48B4-2DD2-7FF9-BA87C23979C5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기술 스택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9D6480A-4E18-83AA-9540-205D2AB1E58E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71C3DD4-9EB3-9170-01A8-BB7DE04C26B5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B71D7DDF-BB7D-7B13-744B-BACA77DEF915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D8608C4-DD5E-17A2-2858-A938B40446B6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Process</a:t>
            </a:r>
            <a:endParaRPr lang="ko-KR" altLang="en-US" sz="11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E4479D-2105-5B93-A817-BE25FF77C50C}"/>
              </a:ext>
            </a:extLst>
          </p:cNvPr>
          <p:cNvGrpSpPr/>
          <p:nvPr/>
        </p:nvGrpSpPr>
        <p:grpSpPr>
          <a:xfrm>
            <a:off x="2127578" y="1558548"/>
            <a:ext cx="1110112" cy="1147395"/>
            <a:chOff x="1912573" y="1206679"/>
            <a:chExt cx="1110112" cy="1147395"/>
          </a:xfrm>
        </p:grpSpPr>
        <p:pic>
          <p:nvPicPr>
            <p:cNvPr id="21" name="그림 20" descr="그래픽, 스크린샷, 상징, 일렉트릭 블루이(가) 표시된 사진&#10;&#10;자동 생성된 설명">
              <a:extLst>
                <a:ext uri="{FF2B5EF4-FFF2-40B4-BE49-F238E27FC236}">
                  <a16:creationId xmlns:a16="http://schemas.microsoft.com/office/drawing/2014/main" id="{DB849BFD-2B3B-989A-5054-3B4414E1D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1641" y="1206679"/>
              <a:ext cx="791975" cy="7919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13DA92-8242-55C3-F8D8-907BC956F664}"/>
                </a:ext>
              </a:extLst>
            </p:cNvPr>
            <p:cNvSpPr txBox="1"/>
            <p:nvPr/>
          </p:nvSpPr>
          <p:spPr>
            <a:xfrm>
              <a:off x="1912573" y="1984742"/>
              <a:ext cx="1110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VS Code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C73989C-0BDD-5B57-53E2-9FADD8947498}"/>
              </a:ext>
            </a:extLst>
          </p:cNvPr>
          <p:cNvGrpSpPr/>
          <p:nvPr/>
        </p:nvGrpSpPr>
        <p:grpSpPr>
          <a:xfrm>
            <a:off x="3396758" y="1548327"/>
            <a:ext cx="903389" cy="1157616"/>
            <a:chOff x="1912573" y="1196458"/>
            <a:chExt cx="903389" cy="115761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8A26A4D-E6C3-DA34-739D-BC4534CDF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8279" y="1196458"/>
              <a:ext cx="791975" cy="79197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57B00F-E45B-1EB8-107D-8771AB70B87A}"/>
                </a:ext>
              </a:extLst>
            </p:cNvPr>
            <p:cNvSpPr txBox="1"/>
            <p:nvPr/>
          </p:nvSpPr>
          <p:spPr>
            <a:xfrm>
              <a:off x="1912573" y="1984742"/>
              <a:ext cx="903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IntelliJ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132C338-9D4E-6C34-3FB1-23DCD31F98C6}"/>
              </a:ext>
            </a:extLst>
          </p:cNvPr>
          <p:cNvGrpSpPr/>
          <p:nvPr/>
        </p:nvGrpSpPr>
        <p:grpSpPr>
          <a:xfrm>
            <a:off x="1070831" y="1558548"/>
            <a:ext cx="791975" cy="1161307"/>
            <a:chOff x="865351" y="1189217"/>
            <a:chExt cx="791975" cy="1161307"/>
          </a:xfrm>
        </p:grpSpPr>
        <p:pic>
          <p:nvPicPr>
            <p:cNvPr id="19" name="그래픽 18" descr="렌치 단색으로 채워진">
              <a:extLst>
                <a:ext uri="{FF2B5EF4-FFF2-40B4-BE49-F238E27FC236}">
                  <a16:creationId xmlns:a16="http://schemas.microsoft.com/office/drawing/2014/main" id="{7A9A2615-718D-C5B9-EFD1-6C82F0A6F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5351" y="1189217"/>
              <a:ext cx="791975" cy="79197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35401-C795-B1AD-220E-D921E06CE2CC}"/>
                </a:ext>
              </a:extLst>
            </p:cNvPr>
            <p:cNvSpPr txBox="1"/>
            <p:nvPr/>
          </p:nvSpPr>
          <p:spPr>
            <a:xfrm>
              <a:off x="979739" y="1981192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IDE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82F10E-552E-4F51-C69B-4B2C11598651}"/>
              </a:ext>
            </a:extLst>
          </p:cNvPr>
          <p:cNvGrpSpPr/>
          <p:nvPr/>
        </p:nvGrpSpPr>
        <p:grpSpPr>
          <a:xfrm>
            <a:off x="2260665" y="3288245"/>
            <a:ext cx="838691" cy="1147395"/>
            <a:chOff x="2039565" y="1206679"/>
            <a:chExt cx="838691" cy="114739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BFD99C9-5405-18F1-BC09-FFF51711E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8741" y="1206679"/>
              <a:ext cx="697775" cy="79197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022A92-F5B0-087F-E77F-B1CC79833985}"/>
                </a:ext>
              </a:extLst>
            </p:cNvPr>
            <p:cNvSpPr txBox="1"/>
            <p:nvPr/>
          </p:nvSpPr>
          <p:spPr>
            <a:xfrm>
              <a:off x="2039565" y="1984742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HTML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01C973-5B90-DD8E-2745-BAF6E15C9C0C}"/>
              </a:ext>
            </a:extLst>
          </p:cNvPr>
          <p:cNvGrpSpPr/>
          <p:nvPr/>
        </p:nvGrpSpPr>
        <p:grpSpPr>
          <a:xfrm>
            <a:off x="3458559" y="3278024"/>
            <a:ext cx="791975" cy="1157616"/>
            <a:chOff x="1968279" y="1196458"/>
            <a:chExt cx="791975" cy="1157616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6F297548-E334-04EE-B983-C26AE4E0C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8279" y="1196458"/>
              <a:ext cx="791975" cy="79197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770B49-58E7-E2C2-33DE-8A93D05945DC}"/>
                </a:ext>
              </a:extLst>
            </p:cNvPr>
            <p:cNvSpPr txBox="1"/>
            <p:nvPr/>
          </p:nvSpPr>
          <p:spPr>
            <a:xfrm>
              <a:off x="2062256" y="1984742"/>
              <a:ext cx="591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CSS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4C4E96-3F9A-635D-0AAA-CE5CAAF73C18}"/>
              </a:ext>
            </a:extLst>
          </p:cNvPr>
          <p:cNvGrpSpPr/>
          <p:nvPr/>
        </p:nvGrpSpPr>
        <p:grpSpPr>
          <a:xfrm>
            <a:off x="1076926" y="3288245"/>
            <a:ext cx="791975" cy="1161307"/>
            <a:chOff x="865351" y="1189217"/>
            <a:chExt cx="791975" cy="1161307"/>
          </a:xfrm>
        </p:grpSpPr>
        <p:pic>
          <p:nvPicPr>
            <p:cNvPr id="38" name="그래픽 37" descr="모니터 단색으로 채워진">
              <a:extLst>
                <a:ext uri="{FF2B5EF4-FFF2-40B4-BE49-F238E27FC236}">
                  <a16:creationId xmlns:a16="http://schemas.microsoft.com/office/drawing/2014/main" id="{5E46071C-9A5E-073E-E652-F02E9615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65351" y="1189217"/>
              <a:ext cx="791975" cy="79197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89394D-FC36-48A0-ACE2-2DDB84E0B69F}"/>
                </a:ext>
              </a:extLst>
            </p:cNvPr>
            <p:cNvSpPr txBox="1"/>
            <p:nvPr/>
          </p:nvSpPr>
          <p:spPr>
            <a:xfrm>
              <a:off x="872113" y="1981192"/>
              <a:ext cx="768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Front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A71B307-59B4-E88C-43CA-F576EEB63348}"/>
              </a:ext>
            </a:extLst>
          </p:cNvPr>
          <p:cNvGrpSpPr/>
          <p:nvPr/>
        </p:nvGrpSpPr>
        <p:grpSpPr>
          <a:xfrm>
            <a:off x="2163380" y="5080962"/>
            <a:ext cx="1062278" cy="1371596"/>
            <a:chOff x="1948375" y="1259477"/>
            <a:chExt cx="1062278" cy="1371596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BC34DFBA-2C79-4201-186F-9B194686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1641" y="1259477"/>
              <a:ext cx="791975" cy="68637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358DCD-CBF2-BE3A-17E6-A0FB5D625D66}"/>
                </a:ext>
              </a:extLst>
            </p:cNvPr>
            <p:cNvSpPr txBox="1"/>
            <p:nvPr/>
          </p:nvSpPr>
          <p:spPr>
            <a:xfrm>
              <a:off x="1948375" y="1984742"/>
              <a:ext cx="10622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Boot</a:t>
              </a:r>
            </a:p>
            <a:p>
              <a:pPr algn="ctr"/>
              <a:r>
                <a:rPr lang="en-US" altLang="ko-KR" b="1" dirty="0"/>
                <a:t>Security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F326E1-F7BE-AFDE-6756-62183C034A82}"/>
              </a:ext>
            </a:extLst>
          </p:cNvPr>
          <p:cNvGrpSpPr/>
          <p:nvPr/>
        </p:nvGrpSpPr>
        <p:grpSpPr>
          <a:xfrm>
            <a:off x="3452464" y="5237936"/>
            <a:ext cx="791975" cy="937623"/>
            <a:chOff x="1968279" y="1416451"/>
            <a:chExt cx="791975" cy="937623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5FBD9D2-DC36-D81B-C9DA-7E9C73226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8279" y="1416451"/>
              <a:ext cx="791975" cy="35198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C75B8D-699B-C9B8-F87B-54B53C28018E}"/>
                </a:ext>
              </a:extLst>
            </p:cNvPr>
            <p:cNvSpPr txBox="1"/>
            <p:nvPr/>
          </p:nvSpPr>
          <p:spPr>
            <a:xfrm>
              <a:off x="2077554" y="1984742"/>
              <a:ext cx="573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JPA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8A082A7-0C9C-0BE4-58CB-79B59AC1B47B}"/>
              </a:ext>
            </a:extLst>
          </p:cNvPr>
          <p:cNvGrpSpPr/>
          <p:nvPr/>
        </p:nvGrpSpPr>
        <p:grpSpPr>
          <a:xfrm>
            <a:off x="1070831" y="5028164"/>
            <a:ext cx="791975" cy="1161307"/>
            <a:chOff x="865351" y="1189217"/>
            <a:chExt cx="791975" cy="1161307"/>
          </a:xfrm>
        </p:grpSpPr>
        <p:pic>
          <p:nvPicPr>
            <p:cNvPr id="48" name="그래픽 47" descr="클라우드 동기화 단색으로 채워진">
              <a:extLst>
                <a:ext uri="{FF2B5EF4-FFF2-40B4-BE49-F238E27FC236}">
                  <a16:creationId xmlns:a16="http://schemas.microsoft.com/office/drawing/2014/main" id="{6A96B67A-90C2-0BF2-433A-805AF94AF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865351" y="1189217"/>
              <a:ext cx="791975" cy="79197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6BCB0F-F657-4223-91B1-14651E4031E1}"/>
                </a:ext>
              </a:extLst>
            </p:cNvPr>
            <p:cNvSpPr txBox="1"/>
            <p:nvPr/>
          </p:nvSpPr>
          <p:spPr>
            <a:xfrm>
              <a:off x="912524" y="1981192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Back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6F12D42-6588-0600-9E60-3D1D50955E1A}"/>
              </a:ext>
            </a:extLst>
          </p:cNvPr>
          <p:cNvGrpSpPr/>
          <p:nvPr/>
        </p:nvGrpSpPr>
        <p:grpSpPr>
          <a:xfrm>
            <a:off x="8287837" y="1558548"/>
            <a:ext cx="958917" cy="1147395"/>
            <a:chOff x="1988169" y="1206679"/>
            <a:chExt cx="958917" cy="1147395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FAD5C75-99F8-0E49-3F54-B52AC2C28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1641" y="1206679"/>
              <a:ext cx="791975" cy="79197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AE0648-25A3-46CA-3A28-6A20A132E94C}"/>
                </a:ext>
              </a:extLst>
            </p:cNvPr>
            <p:cNvSpPr txBox="1"/>
            <p:nvPr/>
          </p:nvSpPr>
          <p:spPr>
            <a:xfrm>
              <a:off x="1988169" y="1984742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MySQL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0FB43B6-4F93-BF98-39F5-6AD384D20715}"/>
              </a:ext>
            </a:extLst>
          </p:cNvPr>
          <p:cNvGrpSpPr/>
          <p:nvPr/>
        </p:nvGrpSpPr>
        <p:grpSpPr>
          <a:xfrm>
            <a:off x="7155494" y="1558548"/>
            <a:ext cx="791975" cy="1161307"/>
            <a:chOff x="865351" y="1189217"/>
            <a:chExt cx="791975" cy="1161307"/>
          </a:xfrm>
        </p:grpSpPr>
        <p:pic>
          <p:nvPicPr>
            <p:cNvPr id="57" name="그래픽 56" descr="데이터베이스 단색으로 채워진">
              <a:extLst>
                <a:ext uri="{FF2B5EF4-FFF2-40B4-BE49-F238E27FC236}">
                  <a16:creationId xmlns:a16="http://schemas.microsoft.com/office/drawing/2014/main" id="{DFCDD23D-477D-5A1B-83F3-61B9DAD6D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865351" y="1189217"/>
              <a:ext cx="791975" cy="79197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278E503-2FB9-6448-51F1-78B6549E3A29}"/>
                </a:ext>
              </a:extLst>
            </p:cNvPr>
            <p:cNvSpPr txBox="1"/>
            <p:nvPr/>
          </p:nvSpPr>
          <p:spPr>
            <a:xfrm>
              <a:off x="979739" y="1981192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DB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7BC720D-2796-EFFB-41A9-EC086ACD6A3F}"/>
              </a:ext>
            </a:extLst>
          </p:cNvPr>
          <p:cNvGrpSpPr/>
          <p:nvPr/>
        </p:nvGrpSpPr>
        <p:grpSpPr>
          <a:xfrm>
            <a:off x="6813929" y="3142498"/>
            <a:ext cx="1667444" cy="1217629"/>
            <a:chOff x="4924023" y="3142498"/>
            <a:chExt cx="1667444" cy="1217629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88E5861-80EE-247C-A907-A2790A7D0611}"/>
                </a:ext>
              </a:extLst>
            </p:cNvPr>
            <p:cNvGrpSpPr/>
            <p:nvPr/>
          </p:nvGrpSpPr>
          <p:grpSpPr>
            <a:xfrm>
              <a:off x="5269100" y="3142498"/>
              <a:ext cx="914400" cy="914400"/>
              <a:chOff x="5556237" y="5445825"/>
              <a:chExt cx="914400" cy="914400"/>
            </a:xfrm>
          </p:grpSpPr>
          <p:pic>
            <p:nvPicPr>
              <p:cNvPr id="17" name="그래픽 16" descr="사용자 네트워크 단색으로 채워진">
                <a:extLst>
                  <a:ext uri="{FF2B5EF4-FFF2-40B4-BE49-F238E27FC236}">
                    <a16:creationId xmlns:a16="http://schemas.microsoft.com/office/drawing/2014/main" id="{B895EC52-512E-BAA3-F49E-73B465B3E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556237" y="54458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그래픽 14" descr="사용자 단색으로 채워진">
                <a:extLst>
                  <a:ext uri="{FF2B5EF4-FFF2-40B4-BE49-F238E27FC236}">
                    <a16:creationId xmlns:a16="http://schemas.microsoft.com/office/drawing/2014/main" id="{1B6FB780-2EC2-124B-21B4-5BA5581B5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669006" y="5752692"/>
                <a:ext cx="124929" cy="124929"/>
              </a:xfrm>
              <a:prstGeom prst="rect">
                <a:avLst/>
              </a:prstGeom>
            </p:spPr>
          </p:pic>
          <p:pic>
            <p:nvPicPr>
              <p:cNvPr id="59" name="그래픽 58" descr="사용자 단색으로 채워진">
                <a:extLst>
                  <a:ext uri="{FF2B5EF4-FFF2-40B4-BE49-F238E27FC236}">
                    <a16:creationId xmlns:a16="http://schemas.microsoft.com/office/drawing/2014/main" id="{3C6D6B59-46EF-2766-D988-EBF5BA18B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953353" y="5569336"/>
                <a:ext cx="124929" cy="124929"/>
              </a:xfrm>
              <a:prstGeom prst="rect">
                <a:avLst/>
              </a:prstGeom>
            </p:spPr>
          </p:pic>
          <p:pic>
            <p:nvPicPr>
              <p:cNvPr id="60" name="그래픽 59" descr="사용자 단색으로 채워진">
                <a:extLst>
                  <a:ext uri="{FF2B5EF4-FFF2-40B4-BE49-F238E27FC236}">
                    <a16:creationId xmlns:a16="http://schemas.microsoft.com/office/drawing/2014/main" id="{A98134F3-12C8-C321-6361-AF284C32F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235744" y="5759835"/>
                <a:ext cx="124929" cy="124929"/>
              </a:xfrm>
              <a:prstGeom prst="rect">
                <a:avLst/>
              </a:prstGeom>
            </p:spPr>
          </p:pic>
          <p:pic>
            <p:nvPicPr>
              <p:cNvPr id="61" name="그래픽 60" descr="사용자 단색으로 채워진">
                <a:extLst>
                  <a:ext uri="{FF2B5EF4-FFF2-40B4-BE49-F238E27FC236}">
                    <a16:creationId xmlns:a16="http://schemas.microsoft.com/office/drawing/2014/main" id="{3A30B73E-F746-FB58-6012-5D77B2B93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738614" y="6088448"/>
                <a:ext cx="124929" cy="124929"/>
              </a:xfrm>
              <a:prstGeom prst="rect">
                <a:avLst/>
              </a:prstGeom>
            </p:spPr>
          </p:pic>
          <p:pic>
            <p:nvPicPr>
              <p:cNvPr id="62" name="그래픽 61" descr="사용자 단색으로 채워진">
                <a:extLst>
                  <a:ext uri="{FF2B5EF4-FFF2-40B4-BE49-F238E27FC236}">
                    <a16:creationId xmlns:a16="http://schemas.microsoft.com/office/drawing/2014/main" id="{8DAC6620-133B-EF2C-B794-2888DFDFA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170898" y="6088447"/>
                <a:ext cx="124929" cy="124929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38EBB4B-EA66-3588-2947-6E3006BBB63C}"/>
                </a:ext>
              </a:extLst>
            </p:cNvPr>
            <p:cNvSpPr txBox="1"/>
            <p:nvPr/>
          </p:nvSpPr>
          <p:spPr>
            <a:xfrm>
              <a:off x="4924023" y="3990795"/>
              <a:ext cx="1667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Collaboration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C15608F-5BB4-5666-918F-35A1FBCC546A}"/>
              </a:ext>
            </a:extLst>
          </p:cNvPr>
          <p:cNvGrpSpPr/>
          <p:nvPr/>
        </p:nvGrpSpPr>
        <p:grpSpPr>
          <a:xfrm>
            <a:off x="8535126" y="3211422"/>
            <a:ext cx="1048685" cy="1147395"/>
            <a:chOff x="1950453" y="1206679"/>
            <a:chExt cx="1048685" cy="114739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A19942E4-E62C-F412-D034-32DDA20DD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1641" y="1206679"/>
              <a:ext cx="791975" cy="791975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55DF313-07E1-B2C2-1649-2B1C825FD083}"/>
                </a:ext>
              </a:extLst>
            </p:cNvPr>
            <p:cNvSpPr txBox="1"/>
            <p:nvPr/>
          </p:nvSpPr>
          <p:spPr>
            <a:xfrm>
              <a:off x="1950453" y="1984742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Git Hub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DE702ED-D7A3-98C3-F74B-4399C8FA6213}"/>
              </a:ext>
            </a:extLst>
          </p:cNvPr>
          <p:cNvGrpSpPr/>
          <p:nvPr/>
        </p:nvGrpSpPr>
        <p:grpSpPr>
          <a:xfrm>
            <a:off x="7032553" y="4973152"/>
            <a:ext cx="914400" cy="1216319"/>
            <a:chOff x="5269100" y="3142498"/>
            <a:chExt cx="914400" cy="1216319"/>
          </a:xfrm>
        </p:grpSpPr>
        <p:pic>
          <p:nvPicPr>
            <p:cNvPr id="90" name="그래픽 89" descr="단일 톱니바퀴 단색으로 채워진">
              <a:extLst>
                <a:ext uri="{FF2B5EF4-FFF2-40B4-BE49-F238E27FC236}">
                  <a16:creationId xmlns:a16="http://schemas.microsoft.com/office/drawing/2014/main" id="{9D23EAFD-9472-E34A-2E2D-D09672976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5269100" y="3142498"/>
              <a:ext cx="914400" cy="914400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9E551F7-D88B-1785-A57C-AA146F3C3078}"/>
                </a:ext>
              </a:extLst>
            </p:cNvPr>
            <p:cNvSpPr txBox="1"/>
            <p:nvPr/>
          </p:nvSpPr>
          <p:spPr>
            <a:xfrm>
              <a:off x="5438023" y="3989485"/>
              <a:ext cx="58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ETC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865E90D-4261-2C23-F584-1F605ECFBFD1}"/>
              </a:ext>
            </a:extLst>
          </p:cNvPr>
          <p:cNvGrpSpPr/>
          <p:nvPr/>
        </p:nvGrpSpPr>
        <p:grpSpPr>
          <a:xfrm>
            <a:off x="8268868" y="5054880"/>
            <a:ext cx="791975" cy="1134591"/>
            <a:chOff x="2071641" y="1219483"/>
            <a:chExt cx="791975" cy="1134591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98CCAC5C-398A-76B6-39CB-DFB9534C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1641" y="1219483"/>
              <a:ext cx="791975" cy="766367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CC8A3BC-2727-96AB-DC03-6C15CB918425}"/>
                </a:ext>
              </a:extLst>
            </p:cNvPr>
            <p:cNvSpPr txBox="1"/>
            <p:nvPr/>
          </p:nvSpPr>
          <p:spPr>
            <a:xfrm>
              <a:off x="2188545" y="1984742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GIT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D3045C74-277A-B4A6-D995-C6B9E0243883}"/>
              </a:ext>
            </a:extLst>
          </p:cNvPr>
          <p:cNvGrpSpPr/>
          <p:nvPr/>
        </p:nvGrpSpPr>
        <p:grpSpPr>
          <a:xfrm>
            <a:off x="9434686" y="5195794"/>
            <a:ext cx="791975" cy="993677"/>
            <a:chOff x="1968279" y="1360397"/>
            <a:chExt cx="791975" cy="993677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F2A1E92E-D2BF-2F96-1AFF-84D9A12AE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8279" y="1360397"/>
              <a:ext cx="791975" cy="464097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0AB2375-4018-820F-D72A-6CCA2DBDFB8C}"/>
                </a:ext>
              </a:extLst>
            </p:cNvPr>
            <p:cNvSpPr txBox="1"/>
            <p:nvPr/>
          </p:nvSpPr>
          <p:spPr>
            <a:xfrm>
              <a:off x="2013947" y="1984742"/>
              <a:ext cx="700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AWS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4FF8230-9D95-469E-ADDC-183E1D4E9A56}"/>
              </a:ext>
            </a:extLst>
          </p:cNvPr>
          <p:cNvGrpSpPr/>
          <p:nvPr/>
        </p:nvGrpSpPr>
        <p:grpSpPr>
          <a:xfrm>
            <a:off x="4539359" y="3291936"/>
            <a:ext cx="791975" cy="1157616"/>
            <a:chOff x="1968279" y="1196458"/>
            <a:chExt cx="791975" cy="1157616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FA067FA-C10A-C9DC-768D-8B3291787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8279" y="1196458"/>
              <a:ext cx="791975" cy="791975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145CEF3-F6AE-EE5D-2E52-33FB5CF983F4}"/>
                </a:ext>
              </a:extLst>
            </p:cNvPr>
            <p:cNvSpPr txBox="1"/>
            <p:nvPr/>
          </p:nvSpPr>
          <p:spPr>
            <a:xfrm>
              <a:off x="2151224" y="1984742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JS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9A2ED20-3785-214A-BB97-2279E0F3B0F0}"/>
              </a:ext>
            </a:extLst>
          </p:cNvPr>
          <p:cNvGrpSpPr/>
          <p:nvPr/>
        </p:nvGrpSpPr>
        <p:grpSpPr>
          <a:xfrm>
            <a:off x="5366869" y="3291936"/>
            <a:ext cx="1359668" cy="1157616"/>
            <a:chOff x="1678339" y="1196458"/>
            <a:chExt cx="1359668" cy="1157616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C7EC178F-AC4B-B344-A1FB-B7D3E5D6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9719" y="1196458"/>
              <a:ext cx="789095" cy="791975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634A056-423F-3F4A-1C20-F3451A9F7374}"/>
                </a:ext>
              </a:extLst>
            </p:cNvPr>
            <p:cNvSpPr txBox="1"/>
            <p:nvPr/>
          </p:nvSpPr>
          <p:spPr>
            <a:xfrm>
              <a:off x="1678339" y="1984742"/>
              <a:ext cx="1359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Boot Strap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58F9915-8CBB-E7D2-DC23-965F6440883F}"/>
              </a:ext>
            </a:extLst>
          </p:cNvPr>
          <p:cNvGrpSpPr/>
          <p:nvPr/>
        </p:nvGrpSpPr>
        <p:grpSpPr>
          <a:xfrm>
            <a:off x="4533264" y="5008402"/>
            <a:ext cx="791975" cy="1157616"/>
            <a:chOff x="1968279" y="1196458"/>
            <a:chExt cx="791975" cy="1157616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E2BBE41E-4589-1AE8-FF95-1416325D5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68279" y="1196458"/>
              <a:ext cx="791975" cy="791975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4657EF1-9CB0-1AB0-0CD9-86367E968653}"/>
                </a:ext>
              </a:extLst>
            </p:cNvPr>
            <p:cNvSpPr txBox="1"/>
            <p:nvPr/>
          </p:nvSpPr>
          <p:spPr>
            <a:xfrm>
              <a:off x="2151224" y="1984742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JS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D2EF039A-4051-7A67-B953-FF211B02DF87}"/>
              </a:ext>
            </a:extLst>
          </p:cNvPr>
          <p:cNvGrpSpPr/>
          <p:nvPr/>
        </p:nvGrpSpPr>
        <p:grpSpPr>
          <a:xfrm>
            <a:off x="10590691" y="5181882"/>
            <a:ext cx="561372" cy="993677"/>
            <a:chOff x="2083581" y="1360397"/>
            <a:chExt cx="561372" cy="993677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25C51A7B-8A5B-BD22-6406-2BF8A162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32218" y="1360397"/>
              <a:ext cx="464097" cy="464097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1DB10D-519B-50AF-A238-3F19ECC89102}"/>
                </a:ext>
              </a:extLst>
            </p:cNvPr>
            <p:cNvSpPr txBox="1"/>
            <p:nvPr/>
          </p:nvSpPr>
          <p:spPr>
            <a:xfrm>
              <a:off x="2083581" y="1984742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API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F1E270-57A9-5FE4-13B5-F57157B283D9}"/>
              </a:ext>
            </a:extLst>
          </p:cNvPr>
          <p:cNvGrpSpPr/>
          <p:nvPr/>
        </p:nvGrpSpPr>
        <p:grpSpPr>
          <a:xfrm>
            <a:off x="9635009" y="3211422"/>
            <a:ext cx="971741" cy="1424394"/>
            <a:chOff x="1950453" y="1206679"/>
            <a:chExt cx="971741" cy="142439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0211D2C-39F2-8217-E663-6BC9778BB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1641" y="1206679"/>
              <a:ext cx="791975" cy="79197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D9BD7A-1624-380A-63AC-025679F83D15}"/>
                </a:ext>
              </a:extLst>
            </p:cNvPr>
            <p:cNvSpPr txBox="1"/>
            <p:nvPr/>
          </p:nvSpPr>
          <p:spPr>
            <a:xfrm>
              <a:off x="1950453" y="1984742"/>
              <a:ext cx="971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Google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Drive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9ABB54-E3CC-5B27-400A-2B51CBF7C955}"/>
              </a:ext>
            </a:extLst>
          </p:cNvPr>
          <p:cNvGrpSpPr/>
          <p:nvPr/>
        </p:nvGrpSpPr>
        <p:grpSpPr>
          <a:xfrm>
            <a:off x="10796993" y="3226365"/>
            <a:ext cx="853119" cy="1118252"/>
            <a:chOff x="2041068" y="1221622"/>
            <a:chExt cx="853119" cy="111825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FEFB06-C5F9-8AF9-56A7-D4752825D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71641" y="1221622"/>
              <a:ext cx="791975" cy="7620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DB0646-7D7F-0BE7-D51F-14FF27A35894}"/>
                </a:ext>
              </a:extLst>
            </p:cNvPr>
            <p:cNvSpPr txBox="1"/>
            <p:nvPr/>
          </p:nvSpPr>
          <p:spPr>
            <a:xfrm>
              <a:off x="2041068" y="1970542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Figma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8D8A7DD-15FB-7F03-7D81-4AE4124A969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959605" y="1026652"/>
            <a:ext cx="6373114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8C046C-5A7B-3ADD-B5DF-AFB3BD65E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51B8BCD-EAC9-0F3B-11C9-7193D5C6BF54}"/>
              </a:ext>
            </a:extLst>
          </p:cNvPr>
          <p:cNvGrpSpPr/>
          <p:nvPr/>
        </p:nvGrpSpPr>
        <p:grpSpPr>
          <a:xfrm>
            <a:off x="5428731" y="2487879"/>
            <a:ext cx="1248813" cy="1796516"/>
            <a:chOff x="5664401" y="2715025"/>
            <a:chExt cx="1248813" cy="179651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2857963E-9491-BF4E-20F9-50BD29CA27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0126" y="2715025"/>
              <a:ext cx="1163088" cy="1427949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489BF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2234032-011E-5A49-4DAB-A8E7389D2230}"/>
                </a:ext>
              </a:extLst>
            </p:cNvPr>
            <p:cNvSpPr/>
            <p:nvPr/>
          </p:nvSpPr>
          <p:spPr>
            <a:xfrm>
              <a:off x="5664401" y="4057249"/>
              <a:ext cx="1163088" cy="4542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06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008796-355A-3173-03E3-007B1081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1A26E08-75D7-78E2-5E9D-0EEFA1326A7E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BF36951-AD00-0FDD-BD53-AD1FB6D6173F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참고 사이트 </a:t>
            </a: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/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개선안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10ABCF-ADAD-7989-4856-24CE1975629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188BEE4-A355-D7D6-EA5F-F3E8ACA8033C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5B2DBAED-6D7E-A6EE-3A5E-F375F3AD6493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5716055-BFF9-5596-2A75-10E9322CE5B3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Process</a:t>
            </a:r>
            <a:endParaRPr lang="ko-KR" altLang="en-US" sz="11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5FEAE5D-2417-6BF2-32AA-073DF2166D45}"/>
              </a:ext>
            </a:extLst>
          </p:cNvPr>
          <p:cNvSpPr/>
          <p:nvPr/>
        </p:nvSpPr>
        <p:spPr>
          <a:xfrm>
            <a:off x="920371" y="3594250"/>
            <a:ext cx="753025" cy="304800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prstClr val="white"/>
                </a:solidFill>
              </a:rPr>
              <a:t>알라딘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B8207C4-38AE-F809-1349-7C298FA48671}"/>
              </a:ext>
            </a:extLst>
          </p:cNvPr>
          <p:cNvSpPr/>
          <p:nvPr/>
        </p:nvSpPr>
        <p:spPr>
          <a:xfrm>
            <a:off x="1907995" y="3594250"/>
            <a:ext cx="753025" cy="304800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3799FA"/>
                </a:solidFill>
              </a:rPr>
              <a:t>헤더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A6632F6C-E4F8-3F15-5D9E-7DCBC814EEA8}"/>
              </a:ext>
            </a:extLst>
          </p:cNvPr>
          <p:cNvSpPr/>
          <p:nvPr/>
        </p:nvSpPr>
        <p:spPr>
          <a:xfrm>
            <a:off x="832220" y="1745770"/>
            <a:ext cx="1828800" cy="1618343"/>
          </a:xfrm>
          <a:prstGeom prst="roundRect">
            <a:avLst>
              <a:gd name="adj" fmla="val 17194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799FA">
                <a:alpha val="15000"/>
              </a:srgbClr>
            </a:solidFill>
          </a:ln>
          <a:effectLst>
            <a:outerShdw blurRad="241300" dist="127000" dir="5400000" sx="95000" sy="95000" algn="t" rotWithShape="0">
              <a:srgbClr val="3799FA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592CAD6-BF12-DEBA-A0D0-C8DA49AF6C96}"/>
              </a:ext>
            </a:extLst>
          </p:cNvPr>
          <p:cNvSpPr/>
          <p:nvPr/>
        </p:nvSpPr>
        <p:spPr>
          <a:xfrm>
            <a:off x="587275" y="4429719"/>
            <a:ext cx="2327219" cy="112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3799FA"/>
                </a:solidFill>
              </a:rPr>
              <a:t>깔끔한 헤더</a:t>
            </a:r>
            <a:endParaRPr lang="en-US" altLang="ko-KR" sz="1600" b="1" dirty="0">
              <a:solidFill>
                <a:srgbClr val="3799FA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Enjoy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your stylish business and campus life with BIZCAM 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4E1AB99-15DB-D19A-9547-34EF68B07F7F}"/>
              </a:ext>
            </a:extLst>
          </p:cNvPr>
          <p:cNvSpPr/>
          <p:nvPr/>
        </p:nvSpPr>
        <p:spPr>
          <a:xfrm>
            <a:off x="3905370" y="3594250"/>
            <a:ext cx="753025" cy="304800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 err="1">
                <a:solidFill>
                  <a:prstClr val="white"/>
                </a:solidFill>
              </a:rPr>
              <a:t>반디앤루니스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C185ED9-7113-E194-396E-3B73584BEDD1}"/>
              </a:ext>
            </a:extLst>
          </p:cNvPr>
          <p:cNvSpPr/>
          <p:nvPr/>
        </p:nvSpPr>
        <p:spPr>
          <a:xfrm>
            <a:off x="4892994" y="3594250"/>
            <a:ext cx="753025" cy="304800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3799FA"/>
                </a:solidFill>
              </a:rPr>
              <a:t>추가검색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EB10649D-7347-A24C-1984-B5B0DD078DA1}"/>
              </a:ext>
            </a:extLst>
          </p:cNvPr>
          <p:cNvSpPr/>
          <p:nvPr/>
        </p:nvSpPr>
        <p:spPr>
          <a:xfrm>
            <a:off x="3817219" y="1745770"/>
            <a:ext cx="1828800" cy="1618343"/>
          </a:xfrm>
          <a:prstGeom prst="roundRect">
            <a:avLst>
              <a:gd name="adj" fmla="val 17194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799FA">
                <a:alpha val="15000"/>
              </a:srgbClr>
            </a:solidFill>
          </a:ln>
          <a:effectLst>
            <a:outerShdw blurRad="241300" dist="127000" dir="5400000" sx="95000" sy="95000" algn="t" rotWithShape="0">
              <a:srgbClr val="3799FA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390373A-4E77-2ED9-AA75-8F21617A9CC9}"/>
              </a:ext>
            </a:extLst>
          </p:cNvPr>
          <p:cNvSpPr/>
          <p:nvPr/>
        </p:nvSpPr>
        <p:spPr>
          <a:xfrm>
            <a:off x="3572274" y="4429719"/>
            <a:ext cx="2327219" cy="112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3799FA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291653F-1176-BCD9-9A79-F4C35D59E326}"/>
              </a:ext>
            </a:extLst>
          </p:cNvPr>
          <p:cNvSpPr/>
          <p:nvPr/>
        </p:nvSpPr>
        <p:spPr>
          <a:xfrm>
            <a:off x="6890369" y="3594250"/>
            <a:ext cx="753025" cy="304800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 err="1">
                <a:solidFill>
                  <a:prstClr val="white"/>
                </a:solidFill>
              </a:rPr>
              <a:t>바로보네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5586AB0-9D0E-969A-78B5-4D4043CA09D5}"/>
              </a:ext>
            </a:extLst>
          </p:cNvPr>
          <p:cNvSpPr/>
          <p:nvPr/>
        </p:nvSpPr>
        <p:spPr>
          <a:xfrm>
            <a:off x="7877993" y="3594250"/>
            <a:ext cx="753025" cy="304800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3799FA"/>
                </a:solidFill>
              </a:rPr>
              <a:t>상품 목록</a:t>
            </a:r>
            <a:r>
              <a:rPr lang="en-US" altLang="ko-KR" sz="1000" dirty="0">
                <a:solidFill>
                  <a:srgbClr val="3799FA"/>
                </a:solidFill>
              </a:rPr>
              <a:t>UI</a:t>
            </a:r>
            <a:endParaRPr lang="ko-KR" altLang="en-US" sz="1000" dirty="0">
              <a:solidFill>
                <a:srgbClr val="3799FA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8C26D96-AEA4-8353-6A70-54DB6813EEE0}"/>
              </a:ext>
            </a:extLst>
          </p:cNvPr>
          <p:cNvSpPr/>
          <p:nvPr/>
        </p:nvSpPr>
        <p:spPr>
          <a:xfrm>
            <a:off x="6802218" y="1745770"/>
            <a:ext cx="1828800" cy="1618343"/>
          </a:xfrm>
          <a:prstGeom prst="roundRect">
            <a:avLst>
              <a:gd name="adj" fmla="val 17194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799FA">
                <a:alpha val="15000"/>
              </a:srgbClr>
            </a:solidFill>
          </a:ln>
          <a:effectLst>
            <a:outerShdw blurRad="241300" dist="127000" dir="5400000" sx="95000" sy="95000" algn="t" rotWithShape="0">
              <a:srgbClr val="3799FA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0EFFE3-912D-A1C5-E72F-2277EFFCC33C}"/>
              </a:ext>
            </a:extLst>
          </p:cNvPr>
          <p:cNvSpPr/>
          <p:nvPr/>
        </p:nvSpPr>
        <p:spPr>
          <a:xfrm>
            <a:off x="6557273" y="4429719"/>
            <a:ext cx="2327219" cy="112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3799FA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562CE9-00E3-0211-0E0C-7CE19E8D9F00}"/>
              </a:ext>
            </a:extLst>
          </p:cNvPr>
          <p:cNvSpPr/>
          <p:nvPr/>
        </p:nvSpPr>
        <p:spPr>
          <a:xfrm>
            <a:off x="9875368" y="3594250"/>
            <a:ext cx="753025" cy="304800"/>
          </a:xfrm>
          <a:prstGeom prst="roundRect">
            <a:avLst>
              <a:gd name="adj" fmla="val 50000"/>
            </a:avLst>
          </a:prstGeom>
          <a:solidFill>
            <a:srgbClr val="3799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prstClr val="white"/>
                </a:solidFill>
              </a:rPr>
              <a:t>교보문고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422FF79-EA0E-87B4-BB86-D27392686FDC}"/>
              </a:ext>
            </a:extLst>
          </p:cNvPr>
          <p:cNvSpPr/>
          <p:nvPr/>
        </p:nvSpPr>
        <p:spPr>
          <a:xfrm>
            <a:off x="10862992" y="3594250"/>
            <a:ext cx="753025" cy="304800"/>
          </a:xfrm>
          <a:prstGeom prst="roundRect">
            <a:avLst>
              <a:gd name="adj" fmla="val 50000"/>
            </a:avLst>
          </a:prstGeom>
          <a:solidFill>
            <a:srgbClr val="E8F4F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000" dirty="0">
                <a:solidFill>
                  <a:srgbClr val="3799FA"/>
                </a:solidFill>
              </a:rPr>
              <a:t>최근도서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08E3496-EF17-3F3E-83A8-378F0996A710}"/>
              </a:ext>
            </a:extLst>
          </p:cNvPr>
          <p:cNvSpPr/>
          <p:nvPr/>
        </p:nvSpPr>
        <p:spPr>
          <a:xfrm>
            <a:off x="9787217" y="1745770"/>
            <a:ext cx="1828800" cy="1618343"/>
          </a:xfrm>
          <a:prstGeom prst="roundRect">
            <a:avLst>
              <a:gd name="adj" fmla="val 17194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799FA">
                <a:alpha val="15000"/>
              </a:srgbClr>
            </a:solidFill>
          </a:ln>
          <a:effectLst>
            <a:outerShdw blurRad="241300" dist="127000" dir="5400000" sx="95000" sy="95000" algn="t" rotWithShape="0">
              <a:srgbClr val="3799FA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F90558-0001-9B52-C605-07082EFB5D2F}"/>
              </a:ext>
            </a:extLst>
          </p:cNvPr>
          <p:cNvSpPr/>
          <p:nvPr/>
        </p:nvSpPr>
        <p:spPr>
          <a:xfrm>
            <a:off x="9542272" y="4429719"/>
            <a:ext cx="2327219" cy="112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3799FA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컨텐츠에 대한 내용을 적어요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Enjoy your stylish business and campus life with BIZCAM 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6364314-FCA1-8B06-BF8C-14C14C32EC77}"/>
              </a:ext>
            </a:extLst>
          </p:cNvPr>
          <p:cNvSpPr/>
          <p:nvPr/>
        </p:nvSpPr>
        <p:spPr>
          <a:xfrm>
            <a:off x="2531703" y="1587864"/>
            <a:ext cx="8541029" cy="1539368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489B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F5F4036-3DC9-3FD1-D51F-F1A790D68754}"/>
              </a:ext>
            </a:extLst>
          </p:cNvPr>
          <p:cNvCxnSpPr>
            <a:cxnSpLocks/>
            <a:stCxn id="65" idx="0"/>
            <a:endCxn id="25" idx="1"/>
          </p:cNvCxnSpPr>
          <p:nvPr/>
        </p:nvCxnSpPr>
        <p:spPr>
          <a:xfrm flipV="1">
            <a:off x="2284508" y="2357548"/>
            <a:ext cx="247195" cy="1236702"/>
          </a:xfrm>
          <a:prstGeom prst="straightConnector1">
            <a:avLst/>
          </a:prstGeom>
          <a:ln w="28575">
            <a:solidFill>
              <a:srgbClr val="489B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0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 animBg="1"/>
      <p:bldP spid="69" grpId="0" animBg="1"/>
      <p:bldP spid="70" grpId="0" animBg="1"/>
      <p:bldP spid="71" grpId="0"/>
      <p:bldP spid="6" grpId="0" animBg="1"/>
      <p:bldP spid="7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9B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D4CF1E-D7CD-CCF2-5F6F-1C7A88B9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AE22B5-AF53-0627-F46C-11C42523E8D1}"/>
              </a:ext>
            </a:extLst>
          </p:cNvPr>
          <p:cNvSpPr/>
          <p:nvPr/>
        </p:nvSpPr>
        <p:spPr>
          <a:xfrm>
            <a:off x="237744" y="237744"/>
            <a:ext cx="11954256" cy="66202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13500000" algn="b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7BE3415-B4DC-493D-E9E2-43895934162F}"/>
              </a:ext>
            </a:extLst>
          </p:cNvPr>
          <p:cNvSpPr/>
          <p:nvPr/>
        </p:nvSpPr>
        <p:spPr>
          <a:xfrm>
            <a:off x="1242060" y="426721"/>
            <a:ext cx="6226302" cy="4495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>
              <a:tabLst>
                <a:tab pos="1524000" algn="l"/>
                <a:tab pos="2419350" algn="l"/>
              </a:tabLst>
              <a:defRPr/>
            </a:pPr>
            <a:r>
              <a:rPr lang="en-US" altLang="ko-KR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Architecture Diagram - </a:t>
            </a:r>
            <a:r>
              <a:rPr lang="ko-KR" altLang="en-US" sz="2400" b="1" i="1" kern="0" dirty="0">
                <a:ln w="15875">
                  <a:noFill/>
                </a:ln>
                <a:solidFill>
                  <a:srgbClr val="489BFB"/>
                </a:solidFill>
                <a:ea typeface="Tmon몬소리 Black" panose="02000A03000000000000" pitchFamily="2" charset="-127"/>
              </a:rPr>
              <a:t>개발자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187FD7-517A-BCA3-D41C-95C668EDD048}"/>
              </a:ext>
            </a:extLst>
          </p:cNvPr>
          <p:cNvGrpSpPr/>
          <p:nvPr/>
        </p:nvGrpSpPr>
        <p:grpSpPr>
          <a:xfrm>
            <a:off x="7044500" y="476250"/>
            <a:ext cx="346234" cy="346234"/>
            <a:chOff x="3379542" y="471487"/>
            <a:chExt cx="192333" cy="1923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4552647-B676-84C8-1A1B-106ACF7906A8}"/>
                </a:ext>
              </a:extLst>
            </p:cNvPr>
            <p:cNvSpPr/>
            <p:nvPr/>
          </p:nvSpPr>
          <p:spPr>
            <a:xfrm>
              <a:off x="3379542" y="471487"/>
              <a:ext cx="192333" cy="192333"/>
            </a:xfrm>
            <a:prstGeom prst="ellipse">
              <a:avLst/>
            </a:prstGeom>
            <a:solidFill>
              <a:srgbClr val="489BFB"/>
            </a:solidFill>
            <a:ln w="28575" cmpd="dbl">
              <a:solidFill>
                <a:srgbClr val="489BFB"/>
              </a:solidFill>
            </a:ln>
            <a:effectLst>
              <a:outerShdw blurRad="190500" dist="38100" dir="5400000" algn="t" rotWithShape="0">
                <a:srgbClr val="489BFB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28FFE5BB-D924-5C19-E184-7CF2D054A85B}"/>
                </a:ext>
              </a:extLst>
            </p:cNvPr>
            <p:cNvSpPr/>
            <p:nvPr/>
          </p:nvSpPr>
          <p:spPr>
            <a:xfrm>
              <a:off x="3415976" y="513504"/>
              <a:ext cx="109755" cy="108004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86424C7-3ACD-09AF-6587-CDEF3688D2BA}"/>
              </a:ext>
            </a:extLst>
          </p:cNvPr>
          <p:cNvSpPr/>
          <p:nvPr/>
        </p:nvSpPr>
        <p:spPr>
          <a:xfrm>
            <a:off x="468285" y="426721"/>
            <a:ext cx="674715" cy="449580"/>
          </a:xfrm>
          <a:prstGeom prst="roundRect">
            <a:avLst>
              <a:gd name="adj" fmla="val 50000"/>
            </a:avLst>
          </a:prstGeom>
          <a:solidFill>
            <a:srgbClr val="489BFB"/>
          </a:solidFill>
          <a:ln>
            <a:noFill/>
          </a:ln>
          <a:effectLst>
            <a:outerShdw blurRad="190500" dist="38100" dir="5400000" algn="t" rotWithShape="0">
              <a:srgbClr val="489BFB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Process</a:t>
            </a:r>
            <a:endParaRPr lang="ko-KR" altLang="en-US" sz="1100" b="1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2A595F-5004-2FEB-F9B5-2B187E15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430" y="1089661"/>
            <a:ext cx="6030884" cy="55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1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360</Words>
  <Application>Microsoft Office PowerPoint</Application>
  <PresentationFormat>와이드스크린</PresentationFormat>
  <Paragraphs>163</Paragraphs>
  <Slides>53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i7E-019</cp:lastModifiedBy>
  <cp:revision>42</cp:revision>
  <dcterms:created xsi:type="dcterms:W3CDTF">2023-05-03T07:39:44Z</dcterms:created>
  <dcterms:modified xsi:type="dcterms:W3CDTF">2024-12-17T01:51:27Z</dcterms:modified>
</cp:coreProperties>
</file>